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0" r:id="rId2"/>
    <p:sldMasterId id="2147483702" r:id="rId3"/>
  </p:sldMasterIdLst>
  <p:notesMasterIdLst>
    <p:notesMasterId r:id="rId33"/>
  </p:notesMasterIdLst>
  <p:sldIdLst>
    <p:sldId id="270" r:id="rId4"/>
    <p:sldId id="257" r:id="rId5"/>
    <p:sldId id="261" r:id="rId6"/>
    <p:sldId id="271" r:id="rId7"/>
    <p:sldId id="272" r:id="rId8"/>
    <p:sldId id="273" r:id="rId9"/>
    <p:sldId id="274" r:id="rId10"/>
    <p:sldId id="275" r:id="rId11"/>
    <p:sldId id="276" r:id="rId12"/>
    <p:sldId id="258" r:id="rId13"/>
    <p:sldId id="277" r:id="rId14"/>
    <p:sldId id="278" r:id="rId15"/>
    <p:sldId id="279" r:id="rId16"/>
    <p:sldId id="284" r:id="rId17"/>
    <p:sldId id="280" r:id="rId18"/>
    <p:sldId id="281" r:id="rId19"/>
    <p:sldId id="282" r:id="rId20"/>
    <p:sldId id="259" r:id="rId21"/>
    <p:sldId id="285" r:id="rId22"/>
    <p:sldId id="286" r:id="rId23"/>
    <p:sldId id="287" r:id="rId24"/>
    <p:sldId id="288" r:id="rId25"/>
    <p:sldId id="289" r:id="rId26"/>
    <p:sldId id="260" r:id="rId27"/>
    <p:sldId id="264" r:id="rId28"/>
    <p:sldId id="290" r:id="rId29"/>
    <p:sldId id="291" r:id="rId30"/>
    <p:sldId id="292" r:id="rId31"/>
    <p:sldId id="29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A2"/>
    <a:srgbClr val="FDC14B"/>
    <a:srgbClr val="FFA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100" d="100"/>
          <a:sy n="100" d="100"/>
        </p:scale>
        <p:origin x="-9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07905-4982-4632-2B21-A6ACCC216E4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a:extLst>
              <a:ext uri="{FF2B5EF4-FFF2-40B4-BE49-F238E27FC236}">
                <a16:creationId xmlns:a16="http://schemas.microsoft.com/office/drawing/2014/main" id="{0FB9E929-521F-358F-78FF-8AF945BA354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D0B867-5CCC-4C44-A0BC-1ECB76DA9769}" type="datetimeFigureOut">
              <a:rPr lang="en-AU"/>
              <a:pPr>
                <a:defRPr/>
              </a:pPr>
              <a:t>14/12/2025</a:t>
            </a:fld>
            <a:endParaRPr lang="en-AU"/>
          </a:p>
        </p:txBody>
      </p:sp>
      <p:sp>
        <p:nvSpPr>
          <p:cNvPr id="4" name="Slide Image Placeholder 3">
            <a:extLst>
              <a:ext uri="{FF2B5EF4-FFF2-40B4-BE49-F238E27FC236}">
                <a16:creationId xmlns:a16="http://schemas.microsoft.com/office/drawing/2014/main" id="{CAD3BE0B-2809-5B1F-10D3-3F5FC4A107B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A8AB7606-17AA-0588-C3FD-66775F44029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79F5141B-DF23-5EEB-50DC-84E8C8185D3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a:extLst>
              <a:ext uri="{FF2B5EF4-FFF2-40B4-BE49-F238E27FC236}">
                <a16:creationId xmlns:a16="http://schemas.microsoft.com/office/drawing/2014/main" id="{97773961-5F2F-E8AC-54D6-9E0D4A377A2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38C7917-F348-4F66-A59A-C9D7360D1C08}"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CE8B8CC-EA7D-CFDE-DFCC-F0BD737342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1413A8C-B4EB-B076-F3CA-E5EB557D1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C4A1A8CF-1E5C-B0DF-8FD9-E37A2A4968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5960FD-2F95-462D-B515-F0200C4CDEC7}" type="slidenum">
              <a:rPr lang="en-AU" altLang="en-US">
                <a:latin typeface="Calibri" panose="020F0502020204030204" pitchFamily="34" charset="0"/>
              </a:rPr>
              <a:pPr eaLnBrk="1" hangingPunct="1"/>
              <a:t>6</a:t>
            </a:fld>
            <a:endParaRPr lang="en-AU"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577DCC0-6B0C-7905-D467-9BC37D4E9E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9AC254C-816A-B103-63AE-B4F18B979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7E316377-1794-FC2D-7253-6B1E20D686F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59B5CA-D36A-44D8-A5B7-7B2BDBF52B38}" type="slidenum">
              <a:rPr lang="en-AU" altLang="en-US">
                <a:latin typeface="Calibri" panose="020F0502020204030204" pitchFamily="34" charset="0"/>
              </a:rPr>
              <a:pPr eaLnBrk="1" hangingPunct="1"/>
              <a:t>27</a:t>
            </a:fld>
            <a:endParaRPr lang="en-AU"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85FDFDC-CF8C-1796-C09F-192167E323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D4A2CD3-905C-9E96-6CE2-B2D949EA4F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2D668C01-65DF-391E-5D3F-2400E99B04C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B7CAB4-24BA-466F-9C07-BFA0010019E2}" type="slidenum">
              <a:rPr lang="en-AU" altLang="en-US">
                <a:latin typeface="Calibri" panose="020F0502020204030204" pitchFamily="34" charset="0"/>
              </a:rPr>
              <a:pPr eaLnBrk="1" hangingPunct="1"/>
              <a:t>28</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62D2C54-BFA2-043F-9A5A-F603E5348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A268039-B2E7-0B5E-24CA-D27939818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EAF83EC2-6D3B-95FE-6A99-C13880C2452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7A04F0-35F8-4F85-BEE0-F8A877DBB03A}" type="slidenum">
              <a:rPr lang="en-AU" altLang="en-US">
                <a:latin typeface="Calibri" panose="020F0502020204030204" pitchFamily="34" charset="0"/>
              </a:rPr>
              <a:pPr eaLnBrk="1" hangingPunct="1"/>
              <a:t>29</a:t>
            </a:fld>
            <a:endParaRPr lang="en-AU"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DF5B16B-8BB4-CA8E-8CD8-32D6F7C5F4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DDAD6F3-19D7-91D9-6C04-31E8F4D984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E3A867D4-7FC0-9D8C-7EF9-4D52C2BAAD1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97A381-9B42-4A13-BD29-7773F66A4385}" type="slidenum">
              <a:rPr lang="en-AU" altLang="en-US">
                <a:latin typeface="Calibri" panose="020F0502020204030204" pitchFamily="34" charset="0"/>
              </a:rPr>
              <a:pPr eaLnBrk="1" hangingPunct="1"/>
              <a:t>7</a:t>
            </a:fld>
            <a:endParaRPr lang="en-AU"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120AC75-820D-FA51-7208-82B09302FA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1F5CD92-ECB3-9D7F-474A-7B2F5C919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9C946680-97D3-52A0-3A1A-92B8C8FF246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F43017-E8BB-48AA-89C9-3C786170AC13}" type="slidenum">
              <a:rPr lang="en-AU" altLang="en-US">
                <a:latin typeface="Calibri" panose="020F0502020204030204" pitchFamily="34" charset="0"/>
              </a:rPr>
              <a:pPr eaLnBrk="1" hangingPunct="1"/>
              <a:t>8</a:t>
            </a:fld>
            <a:endParaRPr lang="en-AU"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231BF3F-641C-22F7-3C3D-6CA4A9D20E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8C282D2-B7A6-A7B3-AF37-29D5A743B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458D634C-37FB-5FE1-16A4-0AC6C78F57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A9CDD7-6B41-4DBE-AE7B-B650CE126D44}" type="slidenum">
              <a:rPr lang="en-AU" altLang="en-US">
                <a:latin typeface="Calibri" panose="020F0502020204030204" pitchFamily="34" charset="0"/>
              </a:rPr>
              <a:pPr eaLnBrk="1" hangingPunct="1"/>
              <a:t>9</a:t>
            </a:fld>
            <a:endParaRPr lang="en-AU"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E366D82-14AB-0D8D-EFEB-A3FC87CC2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B9DE8F0-2E76-10FA-1B4A-3EBBF27E24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6E1960E4-6073-AC59-E89E-6775DFE4BED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57DE20-8376-490E-89E7-CF9C99542C1D}" type="slidenum">
              <a:rPr lang="en-AU" altLang="en-US">
                <a:latin typeface="Calibri" panose="020F0502020204030204" pitchFamily="34" charset="0"/>
              </a:rPr>
              <a:pPr eaLnBrk="1" hangingPunct="1"/>
              <a:t>15</a:t>
            </a:fld>
            <a:endParaRPr lang="en-AU"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6153644-ECBF-382F-C6FB-8191B10845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9FF10DE-2335-0E4D-A327-809FFE2444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1E72F1F5-499A-DB53-84F8-59E4D047687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CE80FC-C349-4C8C-9CAE-ACF34F62E97D}" type="slidenum">
              <a:rPr lang="en-AU" altLang="en-US">
                <a:latin typeface="Calibri" panose="020F0502020204030204" pitchFamily="34" charset="0"/>
              </a:rPr>
              <a:pPr eaLnBrk="1" hangingPunct="1"/>
              <a:t>16</a:t>
            </a:fld>
            <a:endParaRPr lang="en-AU"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22FF35D-658F-896B-251B-7C8375E84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2BC4216-B859-1FE1-3162-6D344BD2B6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E2CBD75B-4B69-ABD2-CA82-34FB0F0308E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531BA5-EB9F-47EA-9939-C12441A6DC8C}" type="slidenum">
              <a:rPr lang="en-AU" altLang="en-US">
                <a:latin typeface="Calibri" panose="020F0502020204030204" pitchFamily="34" charset="0"/>
              </a:rPr>
              <a:pPr eaLnBrk="1" hangingPunct="1"/>
              <a:t>17</a:t>
            </a:fld>
            <a:endParaRPr lang="en-AU"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82EA633-E5DC-6046-9CF9-8EBA743DD5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530E5DB-2125-5366-E83F-1F1B119B2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57D72A71-88DE-0F9C-F4E8-2FC2B597FAF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57F9DF-218A-4A9D-832A-9F28F0A12DD5}" type="slidenum">
              <a:rPr lang="en-AU" altLang="en-US">
                <a:latin typeface="Calibri" panose="020F0502020204030204" pitchFamily="34" charset="0"/>
              </a:rPr>
              <a:pPr eaLnBrk="1" hangingPunct="1"/>
              <a:t>22</a:t>
            </a:fld>
            <a:endParaRPr lang="en-A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7F5DB14-3FBC-9054-DCCC-B05B8AC18E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5C2F7AD-4E53-3D97-46AF-28AEB5C6DF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2FB61B41-ACF6-E906-3E0B-FE8ED300079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FCC1E0-1517-4561-94F6-584CD5AD24DF}" type="slidenum">
              <a:rPr lang="en-AU" altLang="en-US">
                <a:latin typeface="Calibri" panose="020F0502020204030204" pitchFamily="34" charset="0"/>
              </a:rPr>
              <a:pPr eaLnBrk="1" hangingPunct="1"/>
              <a:t>23</a:t>
            </a:fld>
            <a:endParaRPr lang="en-AU"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2FC33-FB17-3DD4-45EB-53BB3DE2E901}"/>
              </a:ext>
            </a:extLst>
          </p:cNvPr>
          <p:cNvSpPr/>
          <p:nvPr/>
        </p:nvSpPr>
        <p:spPr>
          <a:xfrm>
            <a:off x="0" y="2060575"/>
            <a:ext cx="6588125" cy="1296988"/>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 name="Rectangle 2">
            <a:extLst>
              <a:ext uri="{FF2B5EF4-FFF2-40B4-BE49-F238E27FC236}">
                <a16:creationId xmlns:a16="http://schemas.microsoft.com/office/drawing/2014/main" id="{8D4E69D1-87DC-2CC3-D354-1C8D8661F65C}"/>
              </a:ext>
            </a:extLst>
          </p:cNvPr>
          <p:cNvSpPr/>
          <p:nvPr/>
        </p:nvSpPr>
        <p:spPr>
          <a:xfrm>
            <a:off x="6588125" y="2060575"/>
            <a:ext cx="2555875" cy="1296988"/>
          </a:xfrm>
          <a:prstGeom prst="rect">
            <a:avLst/>
          </a:prstGeom>
          <a:solidFill>
            <a:srgbClr val="4C36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 name="Subtitle 2">
            <a:extLst>
              <a:ext uri="{FF2B5EF4-FFF2-40B4-BE49-F238E27FC236}">
                <a16:creationId xmlns:a16="http://schemas.microsoft.com/office/drawing/2014/main" id="{1A74A1C6-DCD4-3CB0-FDFD-764107D9F881}"/>
              </a:ext>
            </a:extLst>
          </p:cNvPr>
          <p:cNvSpPr txBox="1">
            <a:spLocks/>
          </p:cNvSpPr>
          <p:nvPr/>
        </p:nvSpPr>
        <p:spPr>
          <a:xfrm>
            <a:off x="6659563" y="2565400"/>
            <a:ext cx="2160587" cy="503238"/>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n-AU" dirty="0">
              <a:solidFill>
                <a:schemeClr val="bg1"/>
              </a:solidFill>
              <a:latin typeface="Georgia" pitchFamily="18" charset="0"/>
              <a:cs typeface="+mn-cs"/>
            </a:endParaRPr>
          </a:p>
        </p:txBody>
      </p:sp>
      <p:sp>
        <p:nvSpPr>
          <p:cNvPr id="9" name="Title 1"/>
          <p:cNvSpPr>
            <a:spLocks noGrp="1"/>
          </p:cNvSpPr>
          <p:nvPr>
            <p:ph type="ctrTitle"/>
          </p:nvPr>
        </p:nvSpPr>
        <p:spPr>
          <a:xfrm>
            <a:off x="179512" y="2276872"/>
            <a:ext cx="6264696" cy="864096"/>
          </a:xfrm>
          <a:prstGeom prst="rect">
            <a:avLst/>
          </a:prstGeom>
          <a:noFill/>
        </p:spPr>
        <p:txBody>
          <a:bodyPr rIns="0">
            <a:noAutofit/>
          </a:bodyPr>
          <a:lstStyle>
            <a:lvl1pPr>
              <a:defRPr sz="4000">
                <a:latin typeface="Garamond" pitchFamily="18" charset="0"/>
              </a:defRPr>
            </a:lvl1pPr>
          </a:lstStyle>
          <a:p>
            <a:r>
              <a:rPr lang="en-US"/>
              <a:t>Click to edit Master title style</a:t>
            </a:r>
            <a:endParaRPr lang="en-AU" dirty="0"/>
          </a:p>
        </p:txBody>
      </p:sp>
      <p:sp>
        <p:nvSpPr>
          <p:cNvPr id="11" name="Text Placeholder 2"/>
          <p:cNvSpPr>
            <a:spLocks noGrp="1"/>
          </p:cNvSpPr>
          <p:nvPr>
            <p:ph type="body" idx="1"/>
          </p:nvPr>
        </p:nvSpPr>
        <p:spPr>
          <a:xfrm>
            <a:off x="6732240" y="2276872"/>
            <a:ext cx="2088232" cy="936105"/>
          </a:xfrm>
        </p:spPr>
        <p:txBody>
          <a:bodyPr lIns="0" anchor="ct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01A7909-E44A-695A-CBA3-299BF022D5B4}"/>
              </a:ext>
            </a:extLst>
          </p:cNvPr>
          <p:cNvSpPr>
            <a:spLocks noGrp="1"/>
          </p:cNvSpPr>
          <p:nvPr>
            <p:ph type="dt" sz="half" idx="10"/>
          </p:nvPr>
        </p:nvSpPr>
        <p:spPr/>
        <p:txBody>
          <a:bodyPr/>
          <a:lstStyle>
            <a:lvl1pPr>
              <a:defRPr>
                <a:solidFill>
                  <a:schemeClr val="bg1"/>
                </a:solidFill>
              </a:defRPr>
            </a:lvl1pPr>
          </a:lstStyle>
          <a:p>
            <a:pPr>
              <a:defRPr/>
            </a:pPr>
            <a:fld id="{81BE668F-7398-4543-97D9-BDFDE2218178}" type="datetimeFigureOut">
              <a:rPr lang="en-AU"/>
              <a:pPr>
                <a:defRPr/>
              </a:pPr>
              <a:t>14/12/2025</a:t>
            </a:fld>
            <a:endParaRPr lang="en-AU"/>
          </a:p>
        </p:txBody>
      </p:sp>
      <p:sp>
        <p:nvSpPr>
          <p:cNvPr id="6" name="Footer Placeholder 4">
            <a:extLst>
              <a:ext uri="{FF2B5EF4-FFF2-40B4-BE49-F238E27FC236}">
                <a16:creationId xmlns:a16="http://schemas.microsoft.com/office/drawing/2014/main" id="{727C8545-7EB8-9509-CA1C-395B30172E84}"/>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7" name="Slide Number Placeholder 5">
            <a:extLst>
              <a:ext uri="{FF2B5EF4-FFF2-40B4-BE49-F238E27FC236}">
                <a16:creationId xmlns:a16="http://schemas.microsoft.com/office/drawing/2014/main" id="{ED8C8B03-D653-C01E-5BDB-A972F9130F3A}"/>
              </a:ext>
            </a:extLst>
          </p:cNvPr>
          <p:cNvSpPr>
            <a:spLocks noGrp="1"/>
          </p:cNvSpPr>
          <p:nvPr>
            <p:ph type="sldNum" sz="quarter" idx="12"/>
          </p:nvPr>
        </p:nvSpPr>
        <p:spPr/>
        <p:txBody>
          <a:bodyPr/>
          <a:lstStyle>
            <a:lvl1pPr>
              <a:defRPr>
                <a:solidFill>
                  <a:schemeClr val="bg1"/>
                </a:solidFill>
              </a:defRPr>
            </a:lvl1pPr>
          </a:lstStyle>
          <a:p>
            <a:fld id="{67A48471-3A7B-4C57-A70E-BBBE92ECB169}" type="slidenum">
              <a:rPr lang="en-AU" altLang="en-US"/>
              <a:pPr/>
              <a:t>‹#›</a:t>
            </a:fld>
            <a:endParaRPr lang="en-AU" altLang="en-US"/>
          </a:p>
        </p:txBody>
      </p:sp>
    </p:spTree>
    <p:extLst>
      <p:ext uri="{BB962C8B-B14F-4D97-AF65-F5344CB8AC3E}">
        <p14:creationId xmlns:p14="http://schemas.microsoft.com/office/powerpoint/2010/main" val="181100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lvl1pPr>
              <a:defRPr cap="none" baseline="0"/>
            </a:lvl1pPr>
          </a:lstStyle>
          <a:p>
            <a:r>
              <a:rPr lang="en-US" dirty="0"/>
              <a:t>Click to edit Master title style</a:t>
            </a:r>
            <a:endParaRPr lang="en-AU" dirty="0"/>
          </a:p>
        </p:txBody>
      </p:sp>
      <p:sp>
        <p:nvSpPr>
          <p:cNvPr id="2" name="Date Placeholder 3">
            <a:extLst>
              <a:ext uri="{FF2B5EF4-FFF2-40B4-BE49-F238E27FC236}">
                <a16:creationId xmlns:a16="http://schemas.microsoft.com/office/drawing/2014/main" id="{DA3AB140-97BB-1008-61DC-A03AC9327E86}"/>
              </a:ext>
            </a:extLst>
          </p:cNvPr>
          <p:cNvSpPr>
            <a:spLocks noGrp="1"/>
          </p:cNvSpPr>
          <p:nvPr>
            <p:ph type="dt" sz="half" idx="10"/>
          </p:nvPr>
        </p:nvSpPr>
        <p:spPr/>
        <p:txBody>
          <a:bodyPr/>
          <a:lstStyle>
            <a:lvl1pPr>
              <a:defRPr>
                <a:solidFill>
                  <a:schemeClr val="bg1"/>
                </a:solidFill>
              </a:defRPr>
            </a:lvl1pPr>
          </a:lstStyle>
          <a:p>
            <a:pPr>
              <a:defRPr/>
            </a:pPr>
            <a:fld id="{E9531B15-6BCA-4B5B-AE09-32BC25B9DF8B}" type="datetimeFigureOut">
              <a:rPr lang="en-AU"/>
              <a:pPr>
                <a:defRPr/>
              </a:pPr>
              <a:t>14/12/2025</a:t>
            </a:fld>
            <a:endParaRPr lang="en-AU" dirty="0"/>
          </a:p>
        </p:txBody>
      </p:sp>
      <p:sp>
        <p:nvSpPr>
          <p:cNvPr id="5" name="Footer Placeholder 4">
            <a:extLst>
              <a:ext uri="{FF2B5EF4-FFF2-40B4-BE49-F238E27FC236}">
                <a16:creationId xmlns:a16="http://schemas.microsoft.com/office/drawing/2014/main" id="{14711861-9C3B-55FD-A859-0E070C0E6036}"/>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6" name="Slide Number Placeholder 5">
            <a:extLst>
              <a:ext uri="{FF2B5EF4-FFF2-40B4-BE49-F238E27FC236}">
                <a16:creationId xmlns:a16="http://schemas.microsoft.com/office/drawing/2014/main" id="{9E6E9354-5897-0999-8E5C-57D20A67968B}"/>
              </a:ext>
            </a:extLst>
          </p:cNvPr>
          <p:cNvSpPr>
            <a:spLocks noGrp="1"/>
          </p:cNvSpPr>
          <p:nvPr>
            <p:ph type="sldNum" sz="quarter" idx="12"/>
          </p:nvPr>
        </p:nvSpPr>
        <p:spPr/>
        <p:txBody>
          <a:bodyPr/>
          <a:lstStyle>
            <a:lvl1pPr>
              <a:defRPr>
                <a:solidFill>
                  <a:schemeClr val="bg1"/>
                </a:solidFill>
              </a:defRPr>
            </a:lvl1pPr>
          </a:lstStyle>
          <a:p>
            <a:fld id="{C69B07FB-FC84-4B0E-91D6-425683A7F2A7}" type="slidenum">
              <a:rPr lang="en-AU" altLang="en-US"/>
              <a:pPr/>
              <a:t>‹#›</a:t>
            </a:fld>
            <a:endParaRPr lang="en-AU" altLang="en-US"/>
          </a:p>
        </p:txBody>
      </p:sp>
    </p:spTree>
    <p:extLst>
      <p:ext uri="{BB962C8B-B14F-4D97-AF65-F5344CB8AC3E}">
        <p14:creationId xmlns:p14="http://schemas.microsoft.com/office/powerpoint/2010/main" val="204048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lvl1pPr>
              <a:defRPr cap="none" baseline="0"/>
            </a:lvl1pPr>
          </a:lstStyle>
          <a:p>
            <a:r>
              <a:rPr lang="en-US" dirty="0"/>
              <a:t>Click to edit Master title style</a:t>
            </a:r>
            <a:endParaRPr lang="en-AU" dirty="0"/>
          </a:p>
        </p:txBody>
      </p:sp>
      <p:sp>
        <p:nvSpPr>
          <p:cNvPr id="2" name="Date Placeholder 3">
            <a:extLst>
              <a:ext uri="{FF2B5EF4-FFF2-40B4-BE49-F238E27FC236}">
                <a16:creationId xmlns:a16="http://schemas.microsoft.com/office/drawing/2014/main" id="{A8B7F92A-26C7-AC85-B111-AA61BE2F4196}"/>
              </a:ext>
            </a:extLst>
          </p:cNvPr>
          <p:cNvSpPr>
            <a:spLocks noGrp="1"/>
          </p:cNvSpPr>
          <p:nvPr>
            <p:ph type="dt" sz="half" idx="10"/>
          </p:nvPr>
        </p:nvSpPr>
        <p:spPr/>
        <p:txBody>
          <a:bodyPr/>
          <a:lstStyle>
            <a:lvl1pPr>
              <a:defRPr>
                <a:solidFill>
                  <a:schemeClr val="bg1"/>
                </a:solidFill>
              </a:defRPr>
            </a:lvl1pPr>
          </a:lstStyle>
          <a:p>
            <a:pPr>
              <a:defRPr/>
            </a:pPr>
            <a:fld id="{A7E05CF1-6F28-4BF2-82A7-5C524828BD3F}" type="datetimeFigureOut">
              <a:rPr lang="en-AU"/>
              <a:pPr>
                <a:defRPr/>
              </a:pPr>
              <a:t>14/12/2025</a:t>
            </a:fld>
            <a:endParaRPr lang="en-AU" dirty="0"/>
          </a:p>
        </p:txBody>
      </p:sp>
      <p:sp>
        <p:nvSpPr>
          <p:cNvPr id="7" name="Footer Placeholder 4">
            <a:extLst>
              <a:ext uri="{FF2B5EF4-FFF2-40B4-BE49-F238E27FC236}">
                <a16:creationId xmlns:a16="http://schemas.microsoft.com/office/drawing/2014/main" id="{B9D9C144-17BA-2E14-5FC6-9A8990CE9903}"/>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8" name="Slide Number Placeholder 5">
            <a:extLst>
              <a:ext uri="{FF2B5EF4-FFF2-40B4-BE49-F238E27FC236}">
                <a16:creationId xmlns:a16="http://schemas.microsoft.com/office/drawing/2014/main" id="{D5562862-A145-27E0-7A5F-D62477A54615}"/>
              </a:ext>
            </a:extLst>
          </p:cNvPr>
          <p:cNvSpPr>
            <a:spLocks noGrp="1"/>
          </p:cNvSpPr>
          <p:nvPr>
            <p:ph type="sldNum" sz="quarter" idx="12"/>
          </p:nvPr>
        </p:nvSpPr>
        <p:spPr/>
        <p:txBody>
          <a:bodyPr/>
          <a:lstStyle>
            <a:lvl1pPr>
              <a:defRPr>
                <a:solidFill>
                  <a:schemeClr val="bg1"/>
                </a:solidFill>
              </a:defRPr>
            </a:lvl1pPr>
          </a:lstStyle>
          <a:p>
            <a:fld id="{394D4070-F204-48D7-86B1-2639C75BDC89}" type="slidenum">
              <a:rPr lang="en-AU" altLang="en-US"/>
              <a:pPr/>
              <a:t>‹#›</a:t>
            </a:fld>
            <a:endParaRPr lang="en-AU" altLang="en-US"/>
          </a:p>
        </p:txBody>
      </p:sp>
    </p:spTree>
    <p:extLst>
      <p:ext uri="{BB962C8B-B14F-4D97-AF65-F5344CB8AC3E}">
        <p14:creationId xmlns:p14="http://schemas.microsoft.com/office/powerpoint/2010/main" val="248692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3"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lvl1pPr>
              <a:defRPr cap="none" baseline="0"/>
            </a:lvl1pPr>
          </a:lstStyle>
          <a:p>
            <a:r>
              <a:rPr lang="en-US" dirty="0"/>
              <a:t>Click to edit Master title style</a:t>
            </a:r>
            <a:endParaRPr lang="en-AU" dirty="0"/>
          </a:p>
        </p:txBody>
      </p:sp>
      <p:sp>
        <p:nvSpPr>
          <p:cNvPr id="2" name="Date Placeholder 3">
            <a:extLst>
              <a:ext uri="{FF2B5EF4-FFF2-40B4-BE49-F238E27FC236}">
                <a16:creationId xmlns:a16="http://schemas.microsoft.com/office/drawing/2014/main" id="{F72525DB-A4CE-197C-32C4-E0169810923E}"/>
              </a:ext>
            </a:extLst>
          </p:cNvPr>
          <p:cNvSpPr>
            <a:spLocks noGrp="1"/>
          </p:cNvSpPr>
          <p:nvPr>
            <p:ph type="dt" sz="half" idx="10"/>
          </p:nvPr>
        </p:nvSpPr>
        <p:spPr/>
        <p:txBody>
          <a:bodyPr/>
          <a:lstStyle>
            <a:lvl1pPr>
              <a:defRPr>
                <a:solidFill>
                  <a:schemeClr val="bg1"/>
                </a:solidFill>
              </a:defRPr>
            </a:lvl1pPr>
          </a:lstStyle>
          <a:p>
            <a:pPr>
              <a:defRPr/>
            </a:pPr>
            <a:fld id="{7E220F73-F0F0-4A09-8DE9-FCF19130AD23}" type="datetimeFigureOut">
              <a:rPr lang="en-AU"/>
              <a:pPr>
                <a:defRPr/>
              </a:pPr>
              <a:t>14/12/2025</a:t>
            </a:fld>
            <a:endParaRPr lang="en-AU" dirty="0"/>
          </a:p>
        </p:txBody>
      </p:sp>
      <p:sp>
        <p:nvSpPr>
          <p:cNvPr id="3" name="Footer Placeholder 4">
            <a:extLst>
              <a:ext uri="{FF2B5EF4-FFF2-40B4-BE49-F238E27FC236}">
                <a16:creationId xmlns:a16="http://schemas.microsoft.com/office/drawing/2014/main" id="{E7D3C4E1-CA15-E6CD-8E2A-11BD3D902C21}"/>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4" name="Slide Number Placeholder 5">
            <a:extLst>
              <a:ext uri="{FF2B5EF4-FFF2-40B4-BE49-F238E27FC236}">
                <a16:creationId xmlns:a16="http://schemas.microsoft.com/office/drawing/2014/main" id="{D492E489-7086-CBCE-08EB-5C3462C11ACE}"/>
              </a:ext>
            </a:extLst>
          </p:cNvPr>
          <p:cNvSpPr>
            <a:spLocks noGrp="1"/>
          </p:cNvSpPr>
          <p:nvPr>
            <p:ph type="sldNum" sz="quarter" idx="12"/>
          </p:nvPr>
        </p:nvSpPr>
        <p:spPr/>
        <p:txBody>
          <a:bodyPr/>
          <a:lstStyle>
            <a:lvl1pPr>
              <a:defRPr>
                <a:solidFill>
                  <a:schemeClr val="bg1"/>
                </a:solidFill>
              </a:defRPr>
            </a:lvl1pPr>
          </a:lstStyle>
          <a:p>
            <a:fld id="{75736289-BD11-4912-9B3F-BEB6551B755F}" type="slidenum">
              <a:rPr lang="en-AU" altLang="en-US"/>
              <a:pPr/>
              <a:t>‹#›</a:t>
            </a:fld>
            <a:endParaRPr lang="en-AU" altLang="en-US"/>
          </a:p>
        </p:txBody>
      </p:sp>
    </p:spTree>
    <p:extLst>
      <p:ext uri="{BB962C8B-B14F-4D97-AF65-F5344CB8AC3E}">
        <p14:creationId xmlns:p14="http://schemas.microsoft.com/office/powerpoint/2010/main" val="103385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4"/>
            <a:ext cx="5486400" cy="46884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9B308CE9-2874-B52A-9DBC-4EE730D006E0}"/>
              </a:ext>
            </a:extLst>
          </p:cNvPr>
          <p:cNvSpPr>
            <a:spLocks noGrp="1"/>
          </p:cNvSpPr>
          <p:nvPr>
            <p:ph type="dt" sz="half" idx="10"/>
          </p:nvPr>
        </p:nvSpPr>
        <p:spPr/>
        <p:txBody>
          <a:bodyPr/>
          <a:lstStyle>
            <a:lvl1pPr>
              <a:defRPr>
                <a:solidFill>
                  <a:schemeClr val="bg1"/>
                </a:solidFill>
              </a:defRPr>
            </a:lvl1pPr>
          </a:lstStyle>
          <a:p>
            <a:pPr>
              <a:defRPr/>
            </a:pPr>
            <a:fld id="{8343CA87-DFC2-4DCE-AC7E-BB0E4EFA7668}" type="datetimeFigureOut">
              <a:rPr lang="en-AU"/>
              <a:pPr>
                <a:defRPr/>
              </a:pPr>
              <a:t>14/12/2025</a:t>
            </a:fld>
            <a:endParaRPr lang="en-AU" dirty="0"/>
          </a:p>
        </p:txBody>
      </p:sp>
      <p:sp>
        <p:nvSpPr>
          <p:cNvPr id="5" name="Footer Placeholder 4">
            <a:extLst>
              <a:ext uri="{FF2B5EF4-FFF2-40B4-BE49-F238E27FC236}">
                <a16:creationId xmlns:a16="http://schemas.microsoft.com/office/drawing/2014/main" id="{5BDAB00C-9101-869C-E77A-64B213531B1E}"/>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6" name="Slide Number Placeholder 5">
            <a:extLst>
              <a:ext uri="{FF2B5EF4-FFF2-40B4-BE49-F238E27FC236}">
                <a16:creationId xmlns:a16="http://schemas.microsoft.com/office/drawing/2014/main" id="{DA5E300A-2073-156B-88A3-6CDC3329D4E1}"/>
              </a:ext>
            </a:extLst>
          </p:cNvPr>
          <p:cNvSpPr>
            <a:spLocks noGrp="1"/>
          </p:cNvSpPr>
          <p:nvPr>
            <p:ph type="sldNum" sz="quarter" idx="12"/>
          </p:nvPr>
        </p:nvSpPr>
        <p:spPr/>
        <p:txBody>
          <a:bodyPr/>
          <a:lstStyle>
            <a:lvl1pPr>
              <a:defRPr>
                <a:solidFill>
                  <a:schemeClr val="bg1"/>
                </a:solidFill>
              </a:defRPr>
            </a:lvl1pPr>
          </a:lstStyle>
          <a:p>
            <a:fld id="{73609724-AD96-4F80-B009-7C09A6B85B6C}" type="slidenum">
              <a:rPr lang="en-AU" altLang="en-US"/>
              <a:pPr/>
              <a:t>‹#›</a:t>
            </a:fld>
            <a:endParaRPr lang="en-AU" altLang="en-US"/>
          </a:p>
        </p:txBody>
      </p:sp>
    </p:spTree>
    <p:extLst>
      <p:ext uri="{BB962C8B-B14F-4D97-AF65-F5344CB8AC3E}">
        <p14:creationId xmlns:p14="http://schemas.microsoft.com/office/powerpoint/2010/main" val="197379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89CD271-C45C-D5C9-19A2-DC8A9E483C02}"/>
              </a:ext>
            </a:extLst>
          </p:cNvPr>
          <p:cNvSpPr>
            <a:spLocks noGrp="1"/>
          </p:cNvSpPr>
          <p:nvPr>
            <p:ph type="dt" sz="half" idx="10"/>
          </p:nvPr>
        </p:nvSpPr>
        <p:spPr/>
        <p:txBody>
          <a:bodyPr/>
          <a:lstStyle>
            <a:lvl1pPr>
              <a:defRPr/>
            </a:lvl1pPr>
          </a:lstStyle>
          <a:p>
            <a:pPr>
              <a:defRPr/>
            </a:pPr>
            <a:fld id="{092A1741-3138-43AD-A5FD-412F94D8887A}" type="datetimeFigureOut">
              <a:rPr lang="en-AU"/>
              <a:pPr>
                <a:defRPr/>
              </a:pPr>
              <a:t>14/12/2025</a:t>
            </a:fld>
            <a:endParaRPr lang="en-AU"/>
          </a:p>
        </p:txBody>
      </p:sp>
      <p:sp>
        <p:nvSpPr>
          <p:cNvPr id="5" name="Footer Placeholder 4">
            <a:extLst>
              <a:ext uri="{FF2B5EF4-FFF2-40B4-BE49-F238E27FC236}">
                <a16:creationId xmlns:a16="http://schemas.microsoft.com/office/drawing/2014/main" id="{DAF0BE8D-A0F3-28BC-D204-A2A6B074E2DA}"/>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5DC81D8-7AA7-9C08-18F9-2A593BE97C2B}"/>
              </a:ext>
            </a:extLst>
          </p:cNvPr>
          <p:cNvSpPr>
            <a:spLocks noGrp="1"/>
          </p:cNvSpPr>
          <p:nvPr>
            <p:ph type="sldNum" sz="quarter" idx="12"/>
          </p:nvPr>
        </p:nvSpPr>
        <p:spPr/>
        <p:txBody>
          <a:bodyPr/>
          <a:lstStyle>
            <a:lvl1pPr>
              <a:defRPr/>
            </a:lvl1pPr>
          </a:lstStyle>
          <a:p>
            <a:fld id="{FDB847BE-B035-4B9E-B090-E5EE09E687C6}" type="slidenum">
              <a:rPr lang="en-AU" altLang="en-US"/>
              <a:pPr/>
              <a:t>‹#›</a:t>
            </a:fld>
            <a:endParaRPr lang="en-AU" altLang="en-US"/>
          </a:p>
        </p:txBody>
      </p:sp>
    </p:spTree>
    <p:extLst>
      <p:ext uri="{BB962C8B-B14F-4D97-AF65-F5344CB8AC3E}">
        <p14:creationId xmlns:p14="http://schemas.microsoft.com/office/powerpoint/2010/main" val="11956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9F3A63-F60B-F345-9DE2-80AE75C91D15}"/>
              </a:ext>
            </a:extLst>
          </p:cNvPr>
          <p:cNvSpPr>
            <a:spLocks noGrp="1"/>
          </p:cNvSpPr>
          <p:nvPr>
            <p:ph type="dt" sz="half" idx="10"/>
          </p:nvPr>
        </p:nvSpPr>
        <p:spPr/>
        <p:txBody>
          <a:bodyPr/>
          <a:lstStyle>
            <a:lvl1pPr>
              <a:defRPr/>
            </a:lvl1pPr>
          </a:lstStyle>
          <a:p>
            <a:pPr>
              <a:defRPr/>
            </a:pPr>
            <a:fld id="{2AB03E87-EA5C-440B-8EBC-CA6A73271441}" type="datetimeFigureOut">
              <a:rPr lang="en-AU"/>
              <a:pPr>
                <a:defRPr/>
              </a:pPr>
              <a:t>14/12/2025</a:t>
            </a:fld>
            <a:endParaRPr lang="en-AU"/>
          </a:p>
        </p:txBody>
      </p:sp>
      <p:sp>
        <p:nvSpPr>
          <p:cNvPr id="5" name="Footer Placeholder 4">
            <a:extLst>
              <a:ext uri="{FF2B5EF4-FFF2-40B4-BE49-F238E27FC236}">
                <a16:creationId xmlns:a16="http://schemas.microsoft.com/office/drawing/2014/main" id="{FCBF0F7C-9A47-3DF1-1F0C-2A8971BD3689}"/>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C2D368F-AB2D-664C-BCF9-5A173528B047}"/>
              </a:ext>
            </a:extLst>
          </p:cNvPr>
          <p:cNvSpPr>
            <a:spLocks noGrp="1"/>
          </p:cNvSpPr>
          <p:nvPr>
            <p:ph type="sldNum" sz="quarter" idx="12"/>
          </p:nvPr>
        </p:nvSpPr>
        <p:spPr/>
        <p:txBody>
          <a:bodyPr/>
          <a:lstStyle>
            <a:lvl1pPr>
              <a:defRPr/>
            </a:lvl1pPr>
          </a:lstStyle>
          <a:p>
            <a:fld id="{65351F09-1E34-4B24-9BF5-0CE33214CBF0}" type="slidenum">
              <a:rPr lang="en-AU" altLang="en-US"/>
              <a:pPr/>
              <a:t>‹#›</a:t>
            </a:fld>
            <a:endParaRPr lang="en-AU" altLang="en-US"/>
          </a:p>
        </p:txBody>
      </p:sp>
    </p:spTree>
    <p:extLst>
      <p:ext uri="{BB962C8B-B14F-4D97-AF65-F5344CB8AC3E}">
        <p14:creationId xmlns:p14="http://schemas.microsoft.com/office/powerpoint/2010/main" val="311516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BE30EB-7D16-3985-2794-6AFBC703680A}"/>
              </a:ext>
            </a:extLst>
          </p:cNvPr>
          <p:cNvSpPr>
            <a:spLocks noGrp="1"/>
          </p:cNvSpPr>
          <p:nvPr>
            <p:ph type="dt" sz="half" idx="10"/>
          </p:nvPr>
        </p:nvSpPr>
        <p:spPr/>
        <p:txBody>
          <a:bodyPr/>
          <a:lstStyle>
            <a:lvl1pPr>
              <a:defRPr/>
            </a:lvl1pPr>
          </a:lstStyle>
          <a:p>
            <a:pPr>
              <a:defRPr/>
            </a:pPr>
            <a:fld id="{C8A89482-DE77-42C7-95AD-F02EE44BE8D0}" type="datetimeFigureOut">
              <a:rPr lang="en-AU"/>
              <a:pPr>
                <a:defRPr/>
              </a:pPr>
              <a:t>14/12/2025</a:t>
            </a:fld>
            <a:endParaRPr lang="en-AU"/>
          </a:p>
        </p:txBody>
      </p:sp>
      <p:sp>
        <p:nvSpPr>
          <p:cNvPr id="5" name="Footer Placeholder 4">
            <a:extLst>
              <a:ext uri="{FF2B5EF4-FFF2-40B4-BE49-F238E27FC236}">
                <a16:creationId xmlns:a16="http://schemas.microsoft.com/office/drawing/2014/main" id="{00A0EF16-63A6-3A6E-4402-BA130A3926A8}"/>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4E8A2F35-899D-FABE-3681-BF19E3C40B26}"/>
              </a:ext>
            </a:extLst>
          </p:cNvPr>
          <p:cNvSpPr>
            <a:spLocks noGrp="1"/>
          </p:cNvSpPr>
          <p:nvPr>
            <p:ph type="sldNum" sz="quarter" idx="12"/>
          </p:nvPr>
        </p:nvSpPr>
        <p:spPr/>
        <p:txBody>
          <a:bodyPr/>
          <a:lstStyle>
            <a:lvl1pPr>
              <a:defRPr/>
            </a:lvl1pPr>
          </a:lstStyle>
          <a:p>
            <a:fld id="{AEC898CB-E95E-4496-9736-A149A4045681}" type="slidenum">
              <a:rPr lang="en-AU" altLang="en-US"/>
              <a:pPr/>
              <a:t>‹#›</a:t>
            </a:fld>
            <a:endParaRPr lang="en-AU" altLang="en-US"/>
          </a:p>
        </p:txBody>
      </p:sp>
    </p:spTree>
    <p:extLst>
      <p:ext uri="{BB962C8B-B14F-4D97-AF65-F5344CB8AC3E}">
        <p14:creationId xmlns:p14="http://schemas.microsoft.com/office/powerpoint/2010/main" val="3024130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C83E9664-BDAE-9147-B50C-1C4FABFE7549}"/>
              </a:ext>
            </a:extLst>
          </p:cNvPr>
          <p:cNvSpPr>
            <a:spLocks noGrp="1"/>
          </p:cNvSpPr>
          <p:nvPr>
            <p:ph type="dt" sz="half" idx="10"/>
          </p:nvPr>
        </p:nvSpPr>
        <p:spPr/>
        <p:txBody>
          <a:bodyPr/>
          <a:lstStyle>
            <a:lvl1pPr>
              <a:defRPr/>
            </a:lvl1pPr>
          </a:lstStyle>
          <a:p>
            <a:pPr>
              <a:defRPr/>
            </a:pPr>
            <a:fld id="{5D296DE8-5C03-44E7-9A11-F6ACEC303CE2}" type="datetimeFigureOut">
              <a:rPr lang="en-AU"/>
              <a:pPr>
                <a:defRPr/>
              </a:pPr>
              <a:t>14/12/2025</a:t>
            </a:fld>
            <a:endParaRPr lang="en-AU"/>
          </a:p>
        </p:txBody>
      </p:sp>
      <p:sp>
        <p:nvSpPr>
          <p:cNvPr id="6" name="Footer Placeholder 4">
            <a:extLst>
              <a:ext uri="{FF2B5EF4-FFF2-40B4-BE49-F238E27FC236}">
                <a16:creationId xmlns:a16="http://schemas.microsoft.com/office/drawing/2014/main" id="{5FD21BE4-31C3-6877-59DE-E37FF1C54CF5}"/>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AA52BF7E-3E07-17A1-5E3D-E5BA0160637A}"/>
              </a:ext>
            </a:extLst>
          </p:cNvPr>
          <p:cNvSpPr>
            <a:spLocks noGrp="1"/>
          </p:cNvSpPr>
          <p:nvPr>
            <p:ph type="sldNum" sz="quarter" idx="12"/>
          </p:nvPr>
        </p:nvSpPr>
        <p:spPr/>
        <p:txBody>
          <a:bodyPr/>
          <a:lstStyle>
            <a:lvl1pPr>
              <a:defRPr/>
            </a:lvl1pPr>
          </a:lstStyle>
          <a:p>
            <a:fld id="{FAC284BB-948B-4ACC-B391-67F89A0CBF8E}" type="slidenum">
              <a:rPr lang="en-AU" altLang="en-US"/>
              <a:pPr/>
              <a:t>‹#›</a:t>
            </a:fld>
            <a:endParaRPr lang="en-AU" altLang="en-US"/>
          </a:p>
        </p:txBody>
      </p:sp>
    </p:spTree>
    <p:extLst>
      <p:ext uri="{BB962C8B-B14F-4D97-AF65-F5344CB8AC3E}">
        <p14:creationId xmlns:p14="http://schemas.microsoft.com/office/powerpoint/2010/main" val="2837224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7E8FF12E-D7C0-9817-46BA-B0DADE1C67A0}"/>
              </a:ext>
            </a:extLst>
          </p:cNvPr>
          <p:cNvSpPr>
            <a:spLocks noGrp="1"/>
          </p:cNvSpPr>
          <p:nvPr>
            <p:ph type="dt" sz="half" idx="10"/>
          </p:nvPr>
        </p:nvSpPr>
        <p:spPr/>
        <p:txBody>
          <a:bodyPr/>
          <a:lstStyle>
            <a:lvl1pPr>
              <a:defRPr/>
            </a:lvl1pPr>
          </a:lstStyle>
          <a:p>
            <a:pPr>
              <a:defRPr/>
            </a:pPr>
            <a:fld id="{CD0FA63C-44D5-45A9-BAE8-A57517CE36B2}" type="datetimeFigureOut">
              <a:rPr lang="en-AU"/>
              <a:pPr>
                <a:defRPr/>
              </a:pPr>
              <a:t>14/12/2025</a:t>
            </a:fld>
            <a:endParaRPr lang="en-AU"/>
          </a:p>
        </p:txBody>
      </p:sp>
      <p:sp>
        <p:nvSpPr>
          <p:cNvPr id="8" name="Footer Placeholder 4">
            <a:extLst>
              <a:ext uri="{FF2B5EF4-FFF2-40B4-BE49-F238E27FC236}">
                <a16:creationId xmlns:a16="http://schemas.microsoft.com/office/drawing/2014/main" id="{03460813-6513-82D5-CE21-5D95E85CC7B6}"/>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D6EBBA0B-A922-0897-4288-FC5BBB063084}"/>
              </a:ext>
            </a:extLst>
          </p:cNvPr>
          <p:cNvSpPr>
            <a:spLocks noGrp="1"/>
          </p:cNvSpPr>
          <p:nvPr>
            <p:ph type="sldNum" sz="quarter" idx="12"/>
          </p:nvPr>
        </p:nvSpPr>
        <p:spPr/>
        <p:txBody>
          <a:bodyPr/>
          <a:lstStyle>
            <a:lvl1pPr>
              <a:defRPr/>
            </a:lvl1pPr>
          </a:lstStyle>
          <a:p>
            <a:fld id="{5A0B144B-9F65-4FD2-8093-8459492839B3}" type="slidenum">
              <a:rPr lang="en-AU" altLang="en-US"/>
              <a:pPr/>
              <a:t>‹#›</a:t>
            </a:fld>
            <a:endParaRPr lang="en-AU" altLang="en-US"/>
          </a:p>
        </p:txBody>
      </p:sp>
    </p:spTree>
    <p:extLst>
      <p:ext uri="{BB962C8B-B14F-4D97-AF65-F5344CB8AC3E}">
        <p14:creationId xmlns:p14="http://schemas.microsoft.com/office/powerpoint/2010/main" val="28122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24A69743-50F4-19EA-D16A-7DD5E3A8D42B}"/>
              </a:ext>
            </a:extLst>
          </p:cNvPr>
          <p:cNvSpPr>
            <a:spLocks noGrp="1"/>
          </p:cNvSpPr>
          <p:nvPr>
            <p:ph type="dt" sz="half" idx="10"/>
          </p:nvPr>
        </p:nvSpPr>
        <p:spPr/>
        <p:txBody>
          <a:bodyPr/>
          <a:lstStyle>
            <a:lvl1pPr>
              <a:defRPr/>
            </a:lvl1pPr>
          </a:lstStyle>
          <a:p>
            <a:pPr>
              <a:defRPr/>
            </a:pPr>
            <a:fld id="{8868AAD4-D75A-4A9D-8133-9606A4CBBC41}" type="datetimeFigureOut">
              <a:rPr lang="en-AU"/>
              <a:pPr>
                <a:defRPr/>
              </a:pPr>
              <a:t>14/12/2025</a:t>
            </a:fld>
            <a:endParaRPr lang="en-AU"/>
          </a:p>
        </p:txBody>
      </p:sp>
      <p:sp>
        <p:nvSpPr>
          <p:cNvPr id="4" name="Footer Placeholder 4">
            <a:extLst>
              <a:ext uri="{FF2B5EF4-FFF2-40B4-BE49-F238E27FC236}">
                <a16:creationId xmlns:a16="http://schemas.microsoft.com/office/drawing/2014/main" id="{76A818D5-5B42-13DE-03EE-354E52DD654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5598E6FC-97E2-94B6-AE8B-18C735334850}"/>
              </a:ext>
            </a:extLst>
          </p:cNvPr>
          <p:cNvSpPr>
            <a:spLocks noGrp="1"/>
          </p:cNvSpPr>
          <p:nvPr>
            <p:ph type="sldNum" sz="quarter" idx="12"/>
          </p:nvPr>
        </p:nvSpPr>
        <p:spPr/>
        <p:txBody>
          <a:bodyPr/>
          <a:lstStyle>
            <a:lvl1pPr>
              <a:defRPr/>
            </a:lvl1pPr>
          </a:lstStyle>
          <a:p>
            <a:fld id="{5CFAF567-0644-4609-AFE7-14D07872C0D5}" type="slidenum">
              <a:rPr lang="en-AU" altLang="en-US"/>
              <a:pPr/>
              <a:t>‹#›</a:t>
            </a:fld>
            <a:endParaRPr lang="en-AU" altLang="en-US"/>
          </a:p>
        </p:txBody>
      </p:sp>
    </p:spTree>
    <p:extLst>
      <p:ext uri="{BB962C8B-B14F-4D97-AF65-F5344CB8AC3E}">
        <p14:creationId xmlns:p14="http://schemas.microsoft.com/office/powerpoint/2010/main" val="197183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lvl1pPr>
              <a:defRPr cap="none" baseline="0"/>
            </a:lvl1pPr>
          </a:lstStyle>
          <a:p>
            <a:r>
              <a:rPr lang="en-US" dirty="0"/>
              <a:t>Click to edit Master title style</a:t>
            </a:r>
            <a:endParaRPr lang="en-AU" dirty="0"/>
          </a:p>
        </p:txBody>
      </p:sp>
      <p:sp>
        <p:nvSpPr>
          <p:cNvPr id="2" name="Date Placeholder 3">
            <a:extLst>
              <a:ext uri="{FF2B5EF4-FFF2-40B4-BE49-F238E27FC236}">
                <a16:creationId xmlns:a16="http://schemas.microsoft.com/office/drawing/2014/main" id="{1221C5D4-0CBC-A6A1-EF3C-1634DFC7D934}"/>
              </a:ext>
            </a:extLst>
          </p:cNvPr>
          <p:cNvSpPr>
            <a:spLocks noGrp="1"/>
          </p:cNvSpPr>
          <p:nvPr>
            <p:ph type="dt" sz="half" idx="10"/>
          </p:nvPr>
        </p:nvSpPr>
        <p:spPr/>
        <p:txBody>
          <a:bodyPr/>
          <a:lstStyle>
            <a:lvl1pPr>
              <a:defRPr>
                <a:solidFill>
                  <a:schemeClr val="bg1"/>
                </a:solidFill>
              </a:defRPr>
            </a:lvl1pPr>
          </a:lstStyle>
          <a:p>
            <a:pPr>
              <a:defRPr/>
            </a:pPr>
            <a:fld id="{E9B40149-4848-431E-9877-77A9350D8EFA}" type="datetimeFigureOut">
              <a:rPr lang="en-AU"/>
              <a:pPr>
                <a:defRPr/>
              </a:pPr>
              <a:t>14/12/2025</a:t>
            </a:fld>
            <a:endParaRPr lang="en-AU" dirty="0"/>
          </a:p>
        </p:txBody>
      </p:sp>
      <p:sp>
        <p:nvSpPr>
          <p:cNvPr id="4" name="Footer Placeholder 4">
            <a:extLst>
              <a:ext uri="{FF2B5EF4-FFF2-40B4-BE49-F238E27FC236}">
                <a16:creationId xmlns:a16="http://schemas.microsoft.com/office/drawing/2014/main" id="{0DA87A96-0877-70DA-E3E6-933A734C9A6B}"/>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5" name="Slide Number Placeholder 5">
            <a:extLst>
              <a:ext uri="{FF2B5EF4-FFF2-40B4-BE49-F238E27FC236}">
                <a16:creationId xmlns:a16="http://schemas.microsoft.com/office/drawing/2014/main" id="{4B18F380-28E0-5E96-A124-C94F005A5E86}"/>
              </a:ext>
            </a:extLst>
          </p:cNvPr>
          <p:cNvSpPr>
            <a:spLocks noGrp="1"/>
          </p:cNvSpPr>
          <p:nvPr>
            <p:ph type="sldNum" sz="quarter" idx="12"/>
          </p:nvPr>
        </p:nvSpPr>
        <p:spPr/>
        <p:txBody>
          <a:bodyPr/>
          <a:lstStyle>
            <a:lvl1pPr>
              <a:defRPr>
                <a:solidFill>
                  <a:schemeClr val="bg1"/>
                </a:solidFill>
              </a:defRPr>
            </a:lvl1pPr>
          </a:lstStyle>
          <a:p>
            <a:fld id="{F12706B0-B142-4C4D-BB65-75F147112DCE}" type="slidenum">
              <a:rPr lang="en-AU" altLang="en-US"/>
              <a:pPr/>
              <a:t>‹#›</a:t>
            </a:fld>
            <a:endParaRPr lang="en-AU" altLang="en-US"/>
          </a:p>
        </p:txBody>
      </p:sp>
    </p:spTree>
    <p:extLst>
      <p:ext uri="{BB962C8B-B14F-4D97-AF65-F5344CB8AC3E}">
        <p14:creationId xmlns:p14="http://schemas.microsoft.com/office/powerpoint/2010/main" val="1368053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32AF2F-FBAE-FA52-1978-29E622165297}"/>
              </a:ext>
            </a:extLst>
          </p:cNvPr>
          <p:cNvSpPr>
            <a:spLocks noGrp="1"/>
          </p:cNvSpPr>
          <p:nvPr>
            <p:ph type="dt" sz="half" idx="10"/>
          </p:nvPr>
        </p:nvSpPr>
        <p:spPr/>
        <p:txBody>
          <a:bodyPr/>
          <a:lstStyle>
            <a:lvl1pPr>
              <a:defRPr/>
            </a:lvl1pPr>
          </a:lstStyle>
          <a:p>
            <a:pPr>
              <a:defRPr/>
            </a:pPr>
            <a:fld id="{FC968F33-482C-4807-A14A-43F717ECB033}" type="datetimeFigureOut">
              <a:rPr lang="en-AU"/>
              <a:pPr>
                <a:defRPr/>
              </a:pPr>
              <a:t>14/12/2025</a:t>
            </a:fld>
            <a:endParaRPr lang="en-AU"/>
          </a:p>
        </p:txBody>
      </p:sp>
      <p:sp>
        <p:nvSpPr>
          <p:cNvPr id="3" name="Footer Placeholder 4">
            <a:extLst>
              <a:ext uri="{FF2B5EF4-FFF2-40B4-BE49-F238E27FC236}">
                <a16:creationId xmlns:a16="http://schemas.microsoft.com/office/drawing/2014/main" id="{08C0916E-CB9E-384E-3D72-0D26ABEE0BCE}"/>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F3CBCAF3-18D7-3B31-B751-79EBB3A61ABF}"/>
              </a:ext>
            </a:extLst>
          </p:cNvPr>
          <p:cNvSpPr>
            <a:spLocks noGrp="1"/>
          </p:cNvSpPr>
          <p:nvPr>
            <p:ph type="sldNum" sz="quarter" idx="12"/>
          </p:nvPr>
        </p:nvSpPr>
        <p:spPr/>
        <p:txBody>
          <a:bodyPr/>
          <a:lstStyle>
            <a:lvl1pPr>
              <a:defRPr/>
            </a:lvl1pPr>
          </a:lstStyle>
          <a:p>
            <a:fld id="{2DD2A8D1-2CBD-4368-A5D4-B83BF11A8EB4}" type="slidenum">
              <a:rPr lang="en-AU" altLang="en-US"/>
              <a:pPr/>
              <a:t>‹#›</a:t>
            </a:fld>
            <a:endParaRPr lang="en-AU" altLang="en-US"/>
          </a:p>
        </p:txBody>
      </p:sp>
    </p:spTree>
    <p:extLst>
      <p:ext uri="{BB962C8B-B14F-4D97-AF65-F5344CB8AC3E}">
        <p14:creationId xmlns:p14="http://schemas.microsoft.com/office/powerpoint/2010/main" val="270970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02ED30-360B-9F45-7B54-97228A7D6DC6}"/>
              </a:ext>
            </a:extLst>
          </p:cNvPr>
          <p:cNvSpPr>
            <a:spLocks noGrp="1"/>
          </p:cNvSpPr>
          <p:nvPr>
            <p:ph type="dt" sz="half" idx="10"/>
          </p:nvPr>
        </p:nvSpPr>
        <p:spPr/>
        <p:txBody>
          <a:bodyPr/>
          <a:lstStyle>
            <a:lvl1pPr>
              <a:defRPr/>
            </a:lvl1pPr>
          </a:lstStyle>
          <a:p>
            <a:pPr>
              <a:defRPr/>
            </a:pPr>
            <a:fld id="{B80D08CD-C132-4F36-9DD7-CE304268809C}" type="datetimeFigureOut">
              <a:rPr lang="en-AU"/>
              <a:pPr>
                <a:defRPr/>
              </a:pPr>
              <a:t>14/12/2025</a:t>
            </a:fld>
            <a:endParaRPr lang="en-AU"/>
          </a:p>
        </p:txBody>
      </p:sp>
      <p:sp>
        <p:nvSpPr>
          <p:cNvPr id="6" name="Footer Placeholder 4">
            <a:extLst>
              <a:ext uri="{FF2B5EF4-FFF2-40B4-BE49-F238E27FC236}">
                <a16:creationId xmlns:a16="http://schemas.microsoft.com/office/drawing/2014/main" id="{8CC975A9-F2EC-AE61-54C5-22FBCDD2CEC4}"/>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F17DB765-F61C-3459-8815-B8B15D5C6DB8}"/>
              </a:ext>
            </a:extLst>
          </p:cNvPr>
          <p:cNvSpPr>
            <a:spLocks noGrp="1"/>
          </p:cNvSpPr>
          <p:nvPr>
            <p:ph type="sldNum" sz="quarter" idx="12"/>
          </p:nvPr>
        </p:nvSpPr>
        <p:spPr/>
        <p:txBody>
          <a:bodyPr/>
          <a:lstStyle>
            <a:lvl1pPr>
              <a:defRPr/>
            </a:lvl1pPr>
          </a:lstStyle>
          <a:p>
            <a:fld id="{8E3F4607-7F9D-4F00-9058-F03E213A4F8E}" type="slidenum">
              <a:rPr lang="en-AU" altLang="en-US"/>
              <a:pPr/>
              <a:t>‹#›</a:t>
            </a:fld>
            <a:endParaRPr lang="en-AU" altLang="en-US"/>
          </a:p>
        </p:txBody>
      </p:sp>
    </p:spTree>
    <p:extLst>
      <p:ext uri="{BB962C8B-B14F-4D97-AF65-F5344CB8AC3E}">
        <p14:creationId xmlns:p14="http://schemas.microsoft.com/office/powerpoint/2010/main" val="274417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4D70AB-A7A2-E3AA-B42B-E22EE4123AF5}"/>
              </a:ext>
            </a:extLst>
          </p:cNvPr>
          <p:cNvSpPr>
            <a:spLocks noGrp="1"/>
          </p:cNvSpPr>
          <p:nvPr>
            <p:ph type="dt" sz="half" idx="10"/>
          </p:nvPr>
        </p:nvSpPr>
        <p:spPr/>
        <p:txBody>
          <a:bodyPr/>
          <a:lstStyle>
            <a:lvl1pPr>
              <a:defRPr/>
            </a:lvl1pPr>
          </a:lstStyle>
          <a:p>
            <a:pPr>
              <a:defRPr/>
            </a:pPr>
            <a:fld id="{83017B8F-B2A8-48CC-B509-B6DF466B7E6D}" type="datetimeFigureOut">
              <a:rPr lang="en-AU"/>
              <a:pPr>
                <a:defRPr/>
              </a:pPr>
              <a:t>14/12/2025</a:t>
            </a:fld>
            <a:endParaRPr lang="en-AU"/>
          </a:p>
        </p:txBody>
      </p:sp>
      <p:sp>
        <p:nvSpPr>
          <p:cNvPr id="6" name="Footer Placeholder 4">
            <a:extLst>
              <a:ext uri="{FF2B5EF4-FFF2-40B4-BE49-F238E27FC236}">
                <a16:creationId xmlns:a16="http://schemas.microsoft.com/office/drawing/2014/main" id="{F8A3120E-BE41-DAE9-16A1-1B88102C6568}"/>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FB2AA575-AE95-D6CD-EF3D-5584B9276D80}"/>
              </a:ext>
            </a:extLst>
          </p:cNvPr>
          <p:cNvSpPr>
            <a:spLocks noGrp="1"/>
          </p:cNvSpPr>
          <p:nvPr>
            <p:ph type="sldNum" sz="quarter" idx="12"/>
          </p:nvPr>
        </p:nvSpPr>
        <p:spPr/>
        <p:txBody>
          <a:bodyPr/>
          <a:lstStyle>
            <a:lvl1pPr>
              <a:defRPr/>
            </a:lvl1pPr>
          </a:lstStyle>
          <a:p>
            <a:fld id="{6C40D850-F0BE-4337-8A4C-35AB275D18BC}" type="slidenum">
              <a:rPr lang="en-AU" altLang="en-US"/>
              <a:pPr/>
              <a:t>‹#›</a:t>
            </a:fld>
            <a:endParaRPr lang="en-AU" altLang="en-US"/>
          </a:p>
        </p:txBody>
      </p:sp>
    </p:spTree>
    <p:extLst>
      <p:ext uri="{BB962C8B-B14F-4D97-AF65-F5344CB8AC3E}">
        <p14:creationId xmlns:p14="http://schemas.microsoft.com/office/powerpoint/2010/main" val="4202880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ECCC5C-64A3-3016-798E-C2416056548D}"/>
              </a:ext>
            </a:extLst>
          </p:cNvPr>
          <p:cNvSpPr>
            <a:spLocks noGrp="1"/>
          </p:cNvSpPr>
          <p:nvPr>
            <p:ph type="dt" sz="half" idx="10"/>
          </p:nvPr>
        </p:nvSpPr>
        <p:spPr/>
        <p:txBody>
          <a:bodyPr/>
          <a:lstStyle>
            <a:lvl1pPr>
              <a:defRPr/>
            </a:lvl1pPr>
          </a:lstStyle>
          <a:p>
            <a:pPr>
              <a:defRPr/>
            </a:pPr>
            <a:fld id="{2EFFC990-6CA5-4BD7-BC78-109A63743B7E}" type="datetimeFigureOut">
              <a:rPr lang="en-AU"/>
              <a:pPr>
                <a:defRPr/>
              </a:pPr>
              <a:t>14/12/2025</a:t>
            </a:fld>
            <a:endParaRPr lang="en-AU"/>
          </a:p>
        </p:txBody>
      </p:sp>
      <p:sp>
        <p:nvSpPr>
          <p:cNvPr id="5" name="Footer Placeholder 4">
            <a:extLst>
              <a:ext uri="{FF2B5EF4-FFF2-40B4-BE49-F238E27FC236}">
                <a16:creationId xmlns:a16="http://schemas.microsoft.com/office/drawing/2014/main" id="{A72A54C3-BBD2-856D-66C1-04641D7E85C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84C80FDD-5A08-7723-E0D1-5BE225DF003D}"/>
              </a:ext>
            </a:extLst>
          </p:cNvPr>
          <p:cNvSpPr>
            <a:spLocks noGrp="1"/>
          </p:cNvSpPr>
          <p:nvPr>
            <p:ph type="sldNum" sz="quarter" idx="12"/>
          </p:nvPr>
        </p:nvSpPr>
        <p:spPr/>
        <p:txBody>
          <a:bodyPr/>
          <a:lstStyle>
            <a:lvl1pPr>
              <a:defRPr/>
            </a:lvl1pPr>
          </a:lstStyle>
          <a:p>
            <a:fld id="{59ECF639-17C6-4AA9-B6EA-CB6778631EE0}" type="slidenum">
              <a:rPr lang="en-AU" altLang="en-US"/>
              <a:pPr/>
              <a:t>‹#›</a:t>
            </a:fld>
            <a:endParaRPr lang="en-AU" altLang="en-US"/>
          </a:p>
        </p:txBody>
      </p:sp>
    </p:spTree>
    <p:extLst>
      <p:ext uri="{BB962C8B-B14F-4D97-AF65-F5344CB8AC3E}">
        <p14:creationId xmlns:p14="http://schemas.microsoft.com/office/powerpoint/2010/main" val="186246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971EC0-42D4-6497-81E0-754E8EC42E56}"/>
              </a:ext>
            </a:extLst>
          </p:cNvPr>
          <p:cNvSpPr>
            <a:spLocks noGrp="1"/>
          </p:cNvSpPr>
          <p:nvPr>
            <p:ph type="dt" sz="half" idx="10"/>
          </p:nvPr>
        </p:nvSpPr>
        <p:spPr/>
        <p:txBody>
          <a:bodyPr/>
          <a:lstStyle>
            <a:lvl1pPr>
              <a:defRPr/>
            </a:lvl1pPr>
          </a:lstStyle>
          <a:p>
            <a:pPr>
              <a:defRPr/>
            </a:pPr>
            <a:fld id="{A61F9E48-9E97-49A9-9F20-FB0A747A14CB}" type="datetimeFigureOut">
              <a:rPr lang="en-AU"/>
              <a:pPr>
                <a:defRPr/>
              </a:pPr>
              <a:t>14/12/2025</a:t>
            </a:fld>
            <a:endParaRPr lang="en-AU"/>
          </a:p>
        </p:txBody>
      </p:sp>
      <p:sp>
        <p:nvSpPr>
          <p:cNvPr id="5" name="Footer Placeholder 4">
            <a:extLst>
              <a:ext uri="{FF2B5EF4-FFF2-40B4-BE49-F238E27FC236}">
                <a16:creationId xmlns:a16="http://schemas.microsoft.com/office/drawing/2014/main" id="{11B2C078-69D8-DCC7-BF41-E8D6A34C23F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266A2BD-8F43-82C3-4B19-3DB28D2A321D}"/>
              </a:ext>
            </a:extLst>
          </p:cNvPr>
          <p:cNvSpPr>
            <a:spLocks noGrp="1"/>
          </p:cNvSpPr>
          <p:nvPr>
            <p:ph type="sldNum" sz="quarter" idx="12"/>
          </p:nvPr>
        </p:nvSpPr>
        <p:spPr/>
        <p:txBody>
          <a:bodyPr/>
          <a:lstStyle>
            <a:lvl1pPr>
              <a:defRPr/>
            </a:lvl1pPr>
          </a:lstStyle>
          <a:p>
            <a:fld id="{925E73CA-2CF7-4845-A420-350E022AE002}" type="slidenum">
              <a:rPr lang="en-AU" altLang="en-US"/>
              <a:pPr/>
              <a:t>‹#›</a:t>
            </a:fld>
            <a:endParaRPr lang="en-AU" altLang="en-US"/>
          </a:p>
        </p:txBody>
      </p:sp>
    </p:spTree>
    <p:extLst>
      <p:ext uri="{BB962C8B-B14F-4D97-AF65-F5344CB8AC3E}">
        <p14:creationId xmlns:p14="http://schemas.microsoft.com/office/powerpoint/2010/main" val="2186589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74AF085-E20A-963C-7E9E-4A4AE15F2D78}"/>
              </a:ext>
            </a:extLst>
          </p:cNvPr>
          <p:cNvSpPr>
            <a:spLocks noGrp="1"/>
          </p:cNvSpPr>
          <p:nvPr>
            <p:ph type="dt" sz="half" idx="10"/>
          </p:nvPr>
        </p:nvSpPr>
        <p:spPr/>
        <p:txBody>
          <a:bodyPr/>
          <a:lstStyle>
            <a:lvl1pPr>
              <a:defRPr/>
            </a:lvl1pPr>
          </a:lstStyle>
          <a:p>
            <a:pPr>
              <a:defRPr/>
            </a:pPr>
            <a:fld id="{A7849872-C924-4C57-9199-3FA0EEEBA8FA}" type="datetimeFigureOut">
              <a:rPr lang="en-AU"/>
              <a:pPr>
                <a:defRPr/>
              </a:pPr>
              <a:t>14/12/2025</a:t>
            </a:fld>
            <a:endParaRPr lang="en-AU"/>
          </a:p>
        </p:txBody>
      </p:sp>
      <p:sp>
        <p:nvSpPr>
          <p:cNvPr id="5" name="Footer Placeholder 4">
            <a:extLst>
              <a:ext uri="{FF2B5EF4-FFF2-40B4-BE49-F238E27FC236}">
                <a16:creationId xmlns:a16="http://schemas.microsoft.com/office/drawing/2014/main" id="{E4FF4717-25BF-174F-E2BC-3452DD4D5928}"/>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7BC47D98-1450-6D6D-14E6-C63079525CD4}"/>
              </a:ext>
            </a:extLst>
          </p:cNvPr>
          <p:cNvSpPr>
            <a:spLocks noGrp="1"/>
          </p:cNvSpPr>
          <p:nvPr>
            <p:ph type="sldNum" sz="quarter" idx="12"/>
          </p:nvPr>
        </p:nvSpPr>
        <p:spPr/>
        <p:txBody>
          <a:bodyPr/>
          <a:lstStyle>
            <a:lvl1pPr>
              <a:defRPr/>
            </a:lvl1pPr>
          </a:lstStyle>
          <a:p>
            <a:fld id="{29745987-6EF2-43C9-9AF7-AE09C414A1F2}" type="slidenum">
              <a:rPr lang="en-AU" altLang="en-US"/>
              <a:pPr/>
              <a:t>‹#›</a:t>
            </a:fld>
            <a:endParaRPr lang="en-AU" altLang="en-US"/>
          </a:p>
        </p:txBody>
      </p:sp>
    </p:spTree>
    <p:extLst>
      <p:ext uri="{BB962C8B-B14F-4D97-AF65-F5344CB8AC3E}">
        <p14:creationId xmlns:p14="http://schemas.microsoft.com/office/powerpoint/2010/main" val="4288991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C88160-54DA-C8E6-1949-B747F1B216F6}"/>
              </a:ext>
            </a:extLst>
          </p:cNvPr>
          <p:cNvSpPr>
            <a:spLocks noGrp="1"/>
          </p:cNvSpPr>
          <p:nvPr>
            <p:ph type="dt" sz="half" idx="10"/>
          </p:nvPr>
        </p:nvSpPr>
        <p:spPr/>
        <p:txBody>
          <a:bodyPr/>
          <a:lstStyle>
            <a:lvl1pPr>
              <a:defRPr/>
            </a:lvl1pPr>
          </a:lstStyle>
          <a:p>
            <a:pPr>
              <a:defRPr/>
            </a:pPr>
            <a:fld id="{1DD4C2F8-FDF3-424B-B1DC-C8408F1AE88A}" type="datetimeFigureOut">
              <a:rPr lang="en-AU"/>
              <a:pPr>
                <a:defRPr/>
              </a:pPr>
              <a:t>14/12/2025</a:t>
            </a:fld>
            <a:endParaRPr lang="en-AU"/>
          </a:p>
        </p:txBody>
      </p:sp>
      <p:sp>
        <p:nvSpPr>
          <p:cNvPr id="5" name="Footer Placeholder 4">
            <a:extLst>
              <a:ext uri="{FF2B5EF4-FFF2-40B4-BE49-F238E27FC236}">
                <a16:creationId xmlns:a16="http://schemas.microsoft.com/office/drawing/2014/main" id="{0A776CC9-FFCA-2BB5-2163-DD488985E48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B408B2C-17D0-33A5-EF74-16CB27B6D183}"/>
              </a:ext>
            </a:extLst>
          </p:cNvPr>
          <p:cNvSpPr>
            <a:spLocks noGrp="1"/>
          </p:cNvSpPr>
          <p:nvPr>
            <p:ph type="sldNum" sz="quarter" idx="12"/>
          </p:nvPr>
        </p:nvSpPr>
        <p:spPr/>
        <p:txBody>
          <a:bodyPr/>
          <a:lstStyle>
            <a:lvl1pPr>
              <a:defRPr/>
            </a:lvl1pPr>
          </a:lstStyle>
          <a:p>
            <a:fld id="{1D86DE0E-2331-41E2-BBB3-6FCF0365DC5F}" type="slidenum">
              <a:rPr lang="en-AU" altLang="en-US"/>
              <a:pPr/>
              <a:t>‹#›</a:t>
            </a:fld>
            <a:endParaRPr lang="en-AU" altLang="en-US"/>
          </a:p>
        </p:txBody>
      </p:sp>
    </p:spTree>
    <p:extLst>
      <p:ext uri="{BB962C8B-B14F-4D97-AF65-F5344CB8AC3E}">
        <p14:creationId xmlns:p14="http://schemas.microsoft.com/office/powerpoint/2010/main" val="1721003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3991E9-F96F-C981-A43E-9CEF1D24E3CE}"/>
              </a:ext>
            </a:extLst>
          </p:cNvPr>
          <p:cNvSpPr>
            <a:spLocks noGrp="1"/>
          </p:cNvSpPr>
          <p:nvPr>
            <p:ph type="dt" sz="half" idx="10"/>
          </p:nvPr>
        </p:nvSpPr>
        <p:spPr/>
        <p:txBody>
          <a:bodyPr/>
          <a:lstStyle>
            <a:lvl1pPr>
              <a:defRPr/>
            </a:lvl1pPr>
          </a:lstStyle>
          <a:p>
            <a:pPr>
              <a:defRPr/>
            </a:pPr>
            <a:fld id="{8C9B6ACD-3374-4F6E-B0A8-9EAB8442BA15}" type="datetimeFigureOut">
              <a:rPr lang="en-AU"/>
              <a:pPr>
                <a:defRPr/>
              </a:pPr>
              <a:t>14/12/2025</a:t>
            </a:fld>
            <a:endParaRPr lang="en-AU"/>
          </a:p>
        </p:txBody>
      </p:sp>
      <p:sp>
        <p:nvSpPr>
          <p:cNvPr id="5" name="Footer Placeholder 4">
            <a:extLst>
              <a:ext uri="{FF2B5EF4-FFF2-40B4-BE49-F238E27FC236}">
                <a16:creationId xmlns:a16="http://schemas.microsoft.com/office/drawing/2014/main" id="{5F18CB14-EC39-21DC-0605-A41BBD4DE541}"/>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06DE7107-6671-2946-24D6-66DCDEB56FE7}"/>
              </a:ext>
            </a:extLst>
          </p:cNvPr>
          <p:cNvSpPr>
            <a:spLocks noGrp="1"/>
          </p:cNvSpPr>
          <p:nvPr>
            <p:ph type="sldNum" sz="quarter" idx="12"/>
          </p:nvPr>
        </p:nvSpPr>
        <p:spPr/>
        <p:txBody>
          <a:bodyPr/>
          <a:lstStyle>
            <a:lvl1pPr>
              <a:defRPr/>
            </a:lvl1pPr>
          </a:lstStyle>
          <a:p>
            <a:fld id="{86D10038-B160-4194-82F4-A01599F552F3}" type="slidenum">
              <a:rPr lang="en-AU" altLang="en-US"/>
              <a:pPr/>
              <a:t>‹#›</a:t>
            </a:fld>
            <a:endParaRPr lang="en-AU" altLang="en-US"/>
          </a:p>
        </p:txBody>
      </p:sp>
    </p:spTree>
    <p:extLst>
      <p:ext uri="{BB962C8B-B14F-4D97-AF65-F5344CB8AC3E}">
        <p14:creationId xmlns:p14="http://schemas.microsoft.com/office/powerpoint/2010/main" val="194701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B070840E-C12E-D056-B56A-D6ED8373330D}"/>
              </a:ext>
            </a:extLst>
          </p:cNvPr>
          <p:cNvSpPr>
            <a:spLocks noGrp="1"/>
          </p:cNvSpPr>
          <p:nvPr>
            <p:ph type="dt" sz="half" idx="10"/>
          </p:nvPr>
        </p:nvSpPr>
        <p:spPr/>
        <p:txBody>
          <a:bodyPr/>
          <a:lstStyle>
            <a:lvl1pPr>
              <a:defRPr/>
            </a:lvl1pPr>
          </a:lstStyle>
          <a:p>
            <a:pPr>
              <a:defRPr/>
            </a:pPr>
            <a:fld id="{362E541F-2FC5-4F5E-8C34-8007DF3DABE1}" type="datetimeFigureOut">
              <a:rPr lang="en-AU"/>
              <a:pPr>
                <a:defRPr/>
              </a:pPr>
              <a:t>14/12/2025</a:t>
            </a:fld>
            <a:endParaRPr lang="en-AU"/>
          </a:p>
        </p:txBody>
      </p:sp>
      <p:sp>
        <p:nvSpPr>
          <p:cNvPr id="6" name="Footer Placeholder 4">
            <a:extLst>
              <a:ext uri="{FF2B5EF4-FFF2-40B4-BE49-F238E27FC236}">
                <a16:creationId xmlns:a16="http://schemas.microsoft.com/office/drawing/2014/main" id="{BCD13A94-B346-C747-FEAF-2EBBF6F0E992}"/>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2304CBF9-B25E-7197-29EE-8A7CBFB3F492}"/>
              </a:ext>
            </a:extLst>
          </p:cNvPr>
          <p:cNvSpPr>
            <a:spLocks noGrp="1"/>
          </p:cNvSpPr>
          <p:nvPr>
            <p:ph type="sldNum" sz="quarter" idx="12"/>
          </p:nvPr>
        </p:nvSpPr>
        <p:spPr/>
        <p:txBody>
          <a:bodyPr/>
          <a:lstStyle>
            <a:lvl1pPr>
              <a:defRPr/>
            </a:lvl1pPr>
          </a:lstStyle>
          <a:p>
            <a:fld id="{7A8D0A52-83AD-4C5A-B34F-55DCAB9007CE}" type="slidenum">
              <a:rPr lang="en-AU" altLang="en-US"/>
              <a:pPr/>
              <a:t>‹#›</a:t>
            </a:fld>
            <a:endParaRPr lang="en-AU" altLang="en-US"/>
          </a:p>
        </p:txBody>
      </p:sp>
    </p:spTree>
    <p:extLst>
      <p:ext uri="{BB962C8B-B14F-4D97-AF65-F5344CB8AC3E}">
        <p14:creationId xmlns:p14="http://schemas.microsoft.com/office/powerpoint/2010/main" val="2306163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44105F8C-6080-163B-73C1-85700442906C}"/>
              </a:ext>
            </a:extLst>
          </p:cNvPr>
          <p:cNvSpPr>
            <a:spLocks noGrp="1"/>
          </p:cNvSpPr>
          <p:nvPr>
            <p:ph type="dt" sz="half" idx="10"/>
          </p:nvPr>
        </p:nvSpPr>
        <p:spPr/>
        <p:txBody>
          <a:bodyPr/>
          <a:lstStyle>
            <a:lvl1pPr>
              <a:defRPr/>
            </a:lvl1pPr>
          </a:lstStyle>
          <a:p>
            <a:pPr>
              <a:defRPr/>
            </a:pPr>
            <a:fld id="{A350937C-7BD4-403C-9EBF-65ABC74E4FD9}" type="datetimeFigureOut">
              <a:rPr lang="en-AU"/>
              <a:pPr>
                <a:defRPr/>
              </a:pPr>
              <a:t>14/12/2025</a:t>
            </a:fld>
            <a:endParaRPr lang="en-AU"/>
          </a:p>
        </p:txBody>
      </p:sp>
      <p:sp>
        <p:nvSpPr>
          <p:cNvPr id="8" name="Footer Placeholder 4">
            <a:extLst>
              <a:ext uri="{FF2B5EF4-FFF2-40B4-BE49-F238E27FC236}">
                <a16:creationId xmlns:a16="http://schemas.microsoft.com/office/drawing/2014/main" id="{28E466EB-24B8-89FD-720E-3DE884F0C997}"/>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45D44E21-AE38-1694-7833-F36841EDB901}"/>
              </a:ext>
            </a:extLst>
          </p:cNvPr>
          <p:cNvSpPr>
            <a:spLocks noGrp="1"/>
          </p:cNvSpPr>
          <p:nvPr>
            <p:ph type="sldNum" sz="quarter" idx="12"/>
          </p:nvPr>
        </p:nvSpPr>
        <p:spPr/>
        <p:txBody>
          <a:bodyPr/>
          <a:lstStyle>
            <a:lvl1pPr>
              <a:defRPr/>
            </a:lvl1pPr>
          </a:lstStyle>
          <a:p>
            <a:fld id="{5854748D-7C55-4729-A1EC-480FE7105330}" type="slidenum">
              <a:rPr lang="en-AU" altLang="en-US"/>
              <a:pPr/>
              <a:t>‹#›</a:t>
            </a:fld>
            <a:endParaRPr lang="en-AU" altLang="en-US"/>
          </a:p>
        </p:txBody>
      </p:sp>
    </p:spTree>
    <p:extLst>
      <p:ext uri="{BB962C8B-B14F-4D97-AF65-F5344CB8AC3E}">
        <p14:creationId xmlns:p14="http://schemas.microsoft.com/office/powerpoint/2010/main" val="382382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411B08-DA72-B95A-2C1C-CB59A5F522F8}"/>
              </a:ext>
            </a:extLst>
          </p:cNvPr>
          <p:cNvSpPr/>
          <p:nvPr userDrawn="1"/>
        </p:nvSpPr>
        <p:spPr>
          <a:xfrm>
            <a:off x="0" y="4365625"/>
            <a:ext cx="9144000" cy="647700"/>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 name="Title 1"/>
          <p:cNvSpPr>
            <a:spLocks noGrp="1"/>
          </p:cNvSpPr>
          <p:nvPr>
            <p:ph type="title"/>
          </p:nvPr>
        </p:nvSpPr>
        <p:spPr>
          <a:xfrm>
            <a:off x="722313" y="1268760"/>
            <a:ext cx="5865911" cy="2952328"/>
          </a:xfrm>
          <a:prstGeom prst="rect">
            <a:avLst/>
          </a:prstGeom>
          <a:noFill/>
        </p:spPr>
        <p:txBody>
          <a:bodyPr lIns="0" rIns="0" anchor="b"/>
          <a:lstStyle>
            <a:lvl1pPr algn="l">
              <a:defRPr sz="4500" b="1" i="0" cap="none" baseline="0">
                <a:solidFill>
                  <a:srgbClr val="000000"/>
                </a:solidFill>
                <a:effectLst>
                  <a:outerShdw blurRad="50800" dist="12700" dir="2700000" algn="tl" rotWithShape="0">
                    <a:prstClr val="black">
                      <a:alpha val="40000"/>
                    </a:prstClr>
                  </a:outerShdw>
                </a:effectLst>
                <a:latin typeface="Garamond" pitchFamily="18" charset="0"/>
              </a:defRPr>
            </a:lvl1pPr>
          </a:lstStyle>
          <a:p>
            <a:r>
              <a:rPr lang="en-US" dirty="0"/>
              <a:t>Click to edit Master title style</a:t>
            </a:r>
            <a:endParaRPr lang="en-AU" dirty="0"/>
          </a:p>
        </p:txBody>
      </p:sp>
      <p:sp>
        <p:nvSpPr>
          <p:cNvPr id="3" name="Text Placeholder 2"/>
          <p:cNvSpPr>
            <a:spLocks noGrp="1"/>
          </p:cNvSpPr>
          <p:nvPr>
            <p:ph type="body" idx="1"/>
          </p:nvPr>
        </p:nvSpPr>
        <p:spPr>
          <a:xfrm>
            <a:off x="722313" y="4509120"/>
            <a:ext cx="7772400" cy="420067"/>
          </a:xfrm>
        </p:spPr>
        <p:txBody>
          <a:bodyPr lIns="0" rIns="0" anchor="b"/>
          <a:lstStyle>
            <a:lvl1pPr marL="0" indent="0" algn="r">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71845E6-8338-AAF8-A9E5-EEF8ACDE707D}"/>
              </a:ext>
            </a:extLst>
          </p:cNvPr>
          <p:cNvSpPr>
            <a:spLocks noGrp="1"/>
          </p:cNvSpPr>
          <p:nvPr>
            <p:ph type="dt" sz="half" idx="10"/>
          </p:nvPr>
        </p:nvSpPr>
        <p:spPr/>
        <p:txBody>
          <a:bodyPr/>
          <a:lstStyle>
            <a:lvl1pPr>
              <a:defRPr>
                <a:solidFill>
                  <a:schemeClr val="bg1"/>
                </a:solidFill>
              </a:defRPr>
            </a:lvl1pPr>
          </a:lstStyle>
          <a:p>
            <a:pPr>
              <a:defRPr/>
            </a:pPr>
            <a:fld id="{2CB5AD16-66E8-403B-84F9-D1A1D0D3245B}" type="datetimeFigureOut">
              <a:rPr lang="en-AU"/>
              <a:pPr>
                <a:defRPr/>
              </a:pPr>
              <a:t>14/12/2025</a:t>
            </a:fld>
            <a:endParaRPr lang="en-AU" dirty="0"/>
          </a:p>
        </p:txBody>
      </p:sp>
      <p:sp>
        <p:nvSpPr>
          <p:cNvPr id="6" name="Footer Placeholder 4">
            <a:extLst>
              <a:ext uri="{FF2B5EF4-FFF2-40B4-BE49-F238E27FC236}">
                <a16:creationId xmlns:a16="http://schemas.microsoft.com/office/drawing/2014/main" id="{BAE42253-A8C1-2E74-F222-AD5C218CAC92}"/>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7" name="Slide Number Placeholder 5">
            <a:extLst>
              <a:ext uri="{FF2B5EF4-FFF2-40B4-BE49-F238E27FC236}">
                <a16:creationId xmlns:a16="http://schemas.microsoft.com/office/drawing/2014/main" id="{99F52C57-7AA2-43C5-E501-486C7612A039}"/>
              </a:ext>
            </a:extLst>
          </p:cNvPr>
          <p:cNvSpPr>
            <a:spLocks noGrp="1"/>
          </p:cNvSpPr>
          <p:nvPr>
            <p:ph type="sldNum" sz="quarter" idx="12"/>
          </p:nvPr>
        </p:nvSpPr>
        <p:spPr/>
        <p:txBody>
          <a:bodyPr/>
          <a:lstStyle>
            <a:lvl1pPr>
              <a:defRPr>
                <a:solidFill>
                  <a:schemeClr val="bg1"/>
                </a:solidFill>
              </a:defRPr>
            </a:lvl1pPr>
          </a:lstStyle>
          <a:p>
            <a:fld id="{DDE9303E-3B70-41BD-A21C-3FD3A7A6D38A}" type="slidenum">
              <a:rPr lang="en-AU" altLang="en-US"/>
              <a:pPr/>
              <a:t>‹#›</a:t>
            </a:fld>
            <a:endParaRPr lang="en-AU" altLang="en-US"/>
          </a:p>
        </p:txBody>
      </p:sp>
    </p:spTree>
    <p:extLst>
      <p:ext uri="{BB962C8B-B14F-4D97-AF65-F5344CB8AC3E}">
        <p14:creationId xmlns:p14="http://schemas.microsoft.com/office/powerpoint/2010/main" val="728669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AFC3E0B4-827F-640C-CDFD-C8B6101DEF52}"/>
              </a:ext>
            </a:extLst>
          </p:cNvPr>
          <p:cNvSpPr>
            <a:spLocks noGrp="1"/>
          </p:cNvSpPr>
          <p:nvPr>
            <p:ph type="dt" sz="half" idx="10"/>
          </p:nvPr>
        </p:nvSpPr>
        <p:spPr/>
        <p:txBody>
          <a:bodyPr/>
          <a:lstStyle>
            <a:lvl1pPr>
              <a:defRPr/>
            </a:lvl1pPr>
          </a:lstStyle>
          <a:p>
            <a:pPr>
              <a:defRPr/>
            </a:pPr>
            <a:fld id="{A7FBD42E-9C4E-4F25-BC09-CC097943F1D5}" type="datetimeFigureOut">
              <a:rPr lang="en-AU"/>
              <a:pPr>
                <a:defRPr/>
              </a:pPr>
              <a:t>14/12/2025</a:t>
            </a:fld>
            <a:endParaRPr lang="en-AU"/>
          </a:p>
        </p:txBody>
      </p:sp>
      <p:sp>
        <p:nvSpPr>
          <p:cNvPr id="4" name="Footer Placeholder 4">
            <a:extLst>
              <a:ext uri="{FF2B5EF4-FFF2-40B4-BE49-F238E27FC236}">
                <a16:creationId xmlns:a16="http://schemas.microsoft.com/office/drawing/2014/main" id="{B891D19C-FD54-B58F-51C9-899765E80D58}"/>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3E26A08A-C587-0990-8CB6-8D6940E0EA1E}"/>
              </a:ext>
            </a:extLst>
          </p:cNvPr>
          <p:cNvSpPr>
            <a:spLocks noGrp="1"/>
          </p:cNvSpPr>
          <p:nvPr>
            <p:ph type="sldNum" sz="quarter" idx="12"/>
          </p:nvPr>
        </p:nvSpPr>
        <p:spPr/>
        <p:txBody>
          <a:bodyPr/>
          <a:lstStyle>
            <a:lvl1pPr>
              <a:defRPr/>
            </a:lvl1pPr>
          </a:lstStyle>
          <a:p>
            <a:fld id="{590DF68D-7363-4083-96AC-3E4DF0F35CDF}" type="slidenum">
              <a:rPr lang="en-AU" altLang="en-US"/>
              <a:pPr/>
              <a:t>‹#›</a:t>
            </a:fld>
            <a:endParaRPr lang="en-AU" altLang="en-US"/>
          </a:p>
        </p:txBody>
      </p:sp>
    </p:spTree>
    <p:extLst>
      <p:ext uri="{BB962C8B-B14F-4D97-AF65-F5344CB8AC3E}">
        <p14:creationId xmlns:p14="http://schemas.microsoft.com/office/powerpoint/2010/main" val="197283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F1519A-5B46-ADA6-E8D9-9186D9C02EBA}"/>
              </a:ext>
            </a:extLst>
          </p:cNvPr>
          <p:cNvSpPr>
            <a:spLocks noGrp="1"/>
          </p:cNvSpPr>
          <p:nvPr>
            <p:ph type="dt" sz="half" idx="10"/>
          </p:nvPr>
        </p:nvSpPr>
        <p:spPr/>
        <p:txBody>
          <a:bodyPr/>
          <a:lstStyle>
            <a:lvl1pPr>
              <a:defRPr/>
            </a:lvl1pPr>
          </a:lstStyle>
          <a:p>
            <a:pPr>
              <a:defRPr/>
            </a:pPr>
            <a:fld id="{280D29FB-4472-4AEF-84B2-C60CB70C461E}" type="datetimeFigureOut">
              <a:rPr lang="en-AU"/>
              <a:pPr>
                <a:defRPr/>
              </a:pPr>
              <a:t>14/12/2025</a:t>
            </a:fld>
            <a:endParaRPr lang="en-AU"/>
          </a:p>
        </p:txBody>
      </p:sp>
      <p:sp>
        <p:nvSpPr>
          <p:cNvPr id="3" name="Footer Placeholder 4">
            <a:extLst>
              <a:ext uri="{FF2B5EF4-FFF2-40B4-BE49-F238E27FC236}">
                <a16:creationId xmlns:a16="http://schemas.microsoft.com/office/drawing/2014/main" id="{94F2CE5F-133C-87CF-CFC4-A48469125D5E}"/>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B1A71E1D-9D09-31BA-7FBD-284BDCCADE9A}"/>
              </a:ext>
            </a:extLst>
          </p:cNvPr>
          <p:cNvSpPr>
            <a:spLocks noGrp="1"/>
          </p:cNvSpPr>
          <p:nvPr>
            <p:ph type="sldNum" sz="quarter" idx="12"/>
          </p:nvPr>
        </p:nvSpPr>
        <p:spPr/>
        <p:txBody>
          <a:bodyPr/>
          <a:lstStyle>
            <a:lvl1pPr>
              <a:defRPr/>
            </a:lvl1pPr>
          </a:lstStyle>
          <a:p>
            <a:fld id="{CFDFCBF2-1361-4FB9-B777-D3B31AAAEEE3}" type="slidenum">
              <a:rPr lang="en-AU" altLang="en-US"/>
              <a:pPr/>
              <a:t>‹#›</a:t>
            </a:fld>
            <a:endParaRPr lang="en-AU" altLang="en-US"/>
          </a:p>
        </p:txBody>
      </p:sp>
    </p:spTree>
    <p:extLst>
      <p:ext uri="{BB962C8B-B14F-4D97-AF65-F5344CB8AC3E}">
        <p14:creationId xmlns:p14="http://schemas.microsoft.com/office/powerpoint/2010/main" val="81855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D8885B-E4D5-1066-6E76-D333C9DDA872}"/>
              </a:ext>
            </a:extLst>
          </p:cNvPr>
          <p:cNvSpPr>
            <a:spLocks noGrp="1"/>
          </p:cNvSpPr>
          <p:nvPr>
            <p:ph type="dt" sz="half" idx="10"/>
          </p:nvPr>
        </p:nvSpPr>
        <p:spPr/>
        <p:txBody>
          <a:bodyPr/>
          <a:lstStyle>
            <a:lvl1pPr>
              <a:defRPr/>
            </a:lvl1pPr>
          </a:lstStyle>
          <a:p>
            <a:pPr>
              <a:defRPr/>
            </a:pPr>
            <a:fld id="{FFF7268D-8648-4E9A-8377-F311D8633211}" type="datetimeFigureOut">
              <a:rPr lang="en-AU"/>
              <a:pPr>
                <a:defRPr/>
              </a:pPr>
              <a:t>14/12/2025</a:t>
            </a:fld>
            <a:endParaRPr lang="en-AU"/>
          </a:p>
        </p:txBody>
      </p:sp>
      <p:sp>
        <p:nvSpPr>
          <p:cNvPr id="6" name="Footer Placeholder 4">
            <a:extLst>
              <a:ext uri="{FF2B5EF4-FFF2-40B4-BE49-F238E27FC236}">
                <a16:creationId xmlns:a16="http://schemas.microsoft.com/office/drawing/2014/main" id="{54D7E0E8-99EF-2DC6-E331-342E908983E8}"/>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64C2759-7A6A-2CB1-D617-8161234000FE}"/>
              </a:ext>
            </a:extLst>
          </p:cNvPr>
          <p:cNvSpPr>
            <a:spLocks noGrp="1"/>
          </p:cNvSpPr>
          <p:nvPr>
            <p:ph type="sldNum" sz="quarter" idx="12"/>
          </p:nvPr>
        </p:nvSpPr>
        <p:spPr/>
        <p:txBody>
          <a:bodyPr/>
          <a:lstStyle>
            <a:lvl1pPr>
              <a:defRPr/>
            </a:lvl1pPr>
          </a:lstStyle>
          <a:p>
            <a:fld id="{8E35ADF4-AD02-42F8-A37D-1C75F1261ADC}" type="slidenum">
              <a:rPr lang="en-AU" altLang="en-US"/>
              <a:pPr/>
              <a:t>‹#›</a:t>
            </a:fld>
            <a:endParaRPr lang="en-AU" altLang="en-US"/>
          </a:p>
        </p:txBody>
      </p:sp>
    </p:spTree>
    <p:extLst>
      <p:ext uri="{BB962C8B-B14F-4D97-AF65-F5344CB8AC3E}">
        <p14:creationId xmlns:p14="http://schemas.microsoft.com/office/powerpoint/2010/main" val="414313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422DAF-1336-B34A-5CFF-E10851E2448B}"/>
              </a:ext>
            </a:extLst>
          </p:cNvPr>
          <p:cNvSpPr>
            <a:spLocks noGrp="1"/>
          </p:cNvSpPr>
          <p:nvPr>
            <p:ph type="dt" sz="half" idx="10"/>
          </p:nvPr>
        </p:nvSpPr>
        <p:spPr/>
        <p:txBody>
          <a:bodyPr/>
          <a:lstStyle>
            <a:lvl1pPr>
              <a:defRPr/>
            </a:lvl1pPr>
          </a:lstStyle>
          <a:p>
            <a:pPr>
              <a:defRPr/>
            </a:pPr>
            <a:fld id="{0072D951-063A-4EC4-873B-E42E56AE69AA}" type="datetimeFigureOut">
              <a:rPr lang="en-AU"/>
              <a:pPr>
                <a:defRPr/>
              </a:pPr>
              <a:t>14/12/2025</a:t>
            </a:fld>
            <a:endParaRPr lang="en-AU"/>
          </a:p>
        </p:txBody>
      </p:sp>
      <p:sp>
        <p:nvSpPr>
          <p:cNvPr id="6" name="Footer Placeholder 4">
            <a:extLst>
              <a:ext uri="{FF2B5EF4-FFF2-40B4-BE49-F238E27FC236}">
                <a16:creationId xmlns:a16="http://schemas.microsoft.com/office/drawing/2014/main" id="{8DEC3B44-8FC0-35D5-1FD3-BAFC6334B92C}"/>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696B3194-7508-630C-2E13-CDB5A4459B2D}"/>
              </a:ext>
            </a:extLst>
          </p:cNvPr>
          <p:cNvSpPr>
            <a:spLocks noGrp="1"/>
          </p:cNvSpPr>
          <p:nvPr>
            <p:ph type="sldNum" sz="quarter" idx="12"/>
          </p:nvPr>
        </p:nvSpPr>
        <p:spPr/>
        <p:txBody>
          <a:bodyPr/>
          <a:lstStyle>
            <a:lvl1pPr>
              <a:defRPr/>
            </a:lvl1pPr>
          </a:lstStyle>
          <a:p>
            <a:fld id="{FA719F5C-1706-4935-A765-E6AE6A4D1929}" type="slidenum">
              <a:rPr lang="en-AU" altLang="en-US"/>
              <a:pPr/>
              <a:t>‹#›</a:t>
            </a:fld>
            <a:endParaRPr lang="en-AU" altLang="en-US"/>
          </a:p>
        </p:txBody>
      </p:sp>
    </p:spTree>
    <p:extLst>
      <p:ext uri="{BB962C8B-B14F-4D97-AF65-F5344CB8AC3E}">
        <p14:creationId xmlns:p14="http://schemas.microsoft.com/office/powerpoint/2010/main" val="26839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7AA354-6797-45A9-261F-BEF9A0DBA147}"/>
              </a:ext>
            </a:extLst>
          </p:cNvPr>
          <p:cNvSpPr>
            <a:spLocks noGrp="1"/>
          </p:cNvSpPr>
          <p:nvPr>
            <p:ph type="dt" sz="half" idx="10"/>
          </p:nvPr>
        </p:nvSpPr>
        <p:spPr/>
        <p:txBody>
          <a:bodyPr/>
          <a:lstStyle>
            <a:lvl1pPr>
              <a:defRPr/>
            </a:lvl1pPr>
          </a:lstStyle>
          <a:p>
            <a:pPr>
              <a:defRPr/>
            </a:pPr>
            <a:fld id="{BB945A0D-1A28-40F8-AD64-E2F26A43E13D}" type="datetimeFigureOut">
              <a:rPr lang="en-AU"/>
              <a:pPr>
                <a:defRPr/>
              </a:pPr>
              <a:t>14/12/2025</a:t>
            </a:fld>
            <a:endParaRPr lang="en-AU"/>
          </a:p>
        </p:txBody>
      </p:sp>
      <p:sp>
        <p:nvSpPr>
          <p:cNvPr id="5" name="Footer Placeholder 4">
            <a:extLst>
              <a:ext uri="{FF2B5EF4-FFF2-40B4-BE49-F238E27FC236}">
                <a16:creationId xmlns:a16="http://schemas.microsoft.com/office/drawing/2014/main" id="{640B57C8-B16E-6783-98D9-7566ED221FA4}"/>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E179D19-71CD-AF93-10AA-F9CF301D1BD2}"/>
              </a:ext>
            </a:extLst>
          </p:cNvPr>
          <p:cNvSpPr>
            <a:spLocks noGrp="1"/>
          </p:cNvSpPr>
          <p:nvPr>
            <p:ph type="sldNum" sz="quarter" idx="12"/>
          </p:nvPr>
        </p:nvSpPr>
        <p:spPr/>
        <p:txBody>
          <a:bodyPr/>
          <a:lstStyle>
            <a:lvl1pPr>
              <a:defRPr/>
            </a:lvl1pPr>
          </a:lstStyle>
          <a:p>
            <a:fld id="{2254491B-E5D3-41DF-BEA4-E048AF441889}" type="slidenum">
              <a:rPr lang="en-AU" altLang="en-US"/>
              <a:pPr/>
              <a:t>‹#›</a:t>
            </a:fld>
            <a:endParaRPr lang="en-AU" altLang="en-US"/>
          </a:p>
        </p:txBody>
      </p:sp>
    </p:spTree>
    <p:extLst>
      <p:ext uri="{BB962C8B-B14F-4D97-AF65-F5344CB8AC3E}">
        <p14:creationId xmlns:p14="http://schemas.microsoft.com/office/powerpoint/2010/main" val="1669738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4D2852-5A77-C287-4C2F-F60B83DC06D5}"/>
              </a:ext>
            </a:extLst>
          </p:cNvPr>
          <p:cNvSpPr>
            <a:spLocks noGrp="1"/>
          </p:cNvSpPr>
          <p:nvPr>
            <p:ph type="dt" sz="half" idx="10"/>
          </p:nvPr>
        </p:nvSpPr>
        <p:spPr/>
        <p:txBody>
          <a:bodyPr/>
          <a:lstStyle>
            <a:lvl1pPr>
              <a:defRPr/>
            </a:lvl1pPr>
          </a:lstStyle>
          <a:p>
            <a:pPr>
              <a:defRPr/>
            </a:pPr>
            <a:fld id="{D17587D2-67B3-42E2-9606-948C34322A5B}" type="datetimeFigureOut">
              <a:rPr lang="en-AU"/>
              <a:pPr>
                <a:defRPr/>
              </a:pPr>
              <a:t>14/12/2025</a:t>
            </a:fld>
            <a:endParaRPr lang="en-AU"/>
          </a:p>
        </p:txBody>
      </p:sp>
      <p:sp>
        <p:nvSpPr>
          <p:cNvPr id="5" name="Footer Placeholder 4">
            <a:extLst>
              <a:ext uri="{FF2B5EF4-FFF2-40B4-BE49-F238E27FC236}">
                <a16:creationId xmlns:a16="http://schemas.microsoft.com/office/drawing/2014/main" id="{E7ED9DF0-CFAE-4365-043D-4FA7E24855C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BAFD8CA-BE76-AFE3-D9C5-4E926833DDFF}"/>
              </a:ext>
            </a:extLst>
          </p:cNvPr>
          <p:cNvSpPr>
            <a:spLocks noGrp="1"/>
          </p:cNvSpPr>
          <p:nvPr>
            <p:ph type="sldNum" sz="quarter" idx="12"/>
          </p:nvPr>
        </p:nvSpPr>
        <p:spPr/>
        <p:txBody>
          <a:bodyPr/>
          <a:lstStyle>
            <a:lvl1pPr>
              <a:defRPr/>
            </a:lvl1pPr>
          </a:lstStyle>
          <a:p>
            <a:fld id="{04DEA807-777F-4F9E-AFE3-BCB662453286}" type="slidenum">
              <a:rPr lang="en-AU" altLang="en-US"/>
              <a:pPr/>
              <a:t>‹#›</a:t>
            </a:fld>
            <a:endParaRPr lang="en-AU" altLang="en-US"/>
          </a:p>
        </p:txBody>
      </p:sp>
    </p:spTree>
    <p:extLst>
      <p:ext uri="{BB962C8B-B14F-4D97-AF65-F5344CB8AC3E}">
        <p14:creationId xmlns:p14="http://schemas.microsoft.com/office/powerpoint/2010/main" val="363984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lvl1pPr>
              <a:defRPr cap="none" baseline="0"/>
            </a:lvl1pPr>
          </a:lstStyle>
          <a:p>
            <a:r>
              <a:rPr lang="en-US" dirty="0"/>
              <a:t>Click to edit Master title style</a:t>
            </a:r>
            <a:endParaRPr lang="en-AU" dirty="0"/>
          </a:p>
        </p:txBody>
      </p:sp>
      <p:sp>
        <p:nvSpPr>
          <p:cNvPr id="2" name="Date Placeholder 3">
            <a:extLst>
              <a:ext uri="{FF2B5EF4-FFF2-40B4-BE49-F238E27FC236}">
                <a16:creationId xmlns:a16="http://schemas.microsoft.com/office/drawing/2014/main" id="{B64F681B-8889-0A53-E1E9-D880F7A30F38}"/>
              </a:ext>
            </a:extLst>
          </p:cNvPr>
          <p:cNvSpPr>
            <a:spLocks noGrp="1"/>
          </p:cNvSpPr>
          <p:nvPr>
            <p:ph type="dt" sz="half" idx="10"/>
          </p:nvPr>
        </p:nvSpPr>
        <p:spPr/>
        <p:txBody>
          <a:bodyPr/>
          <a:lstStyle>
            <a:lvl1pPr>
              <a:defRPr>
                <a:solidFill>
                  <a:schemeClr val="bg1"/>
                </a:solidFill>
              </a:defRPr>
            </a:lvl1pPr>
          </a:lstStyle>
          <a:p>
            <a:pPr>
              <a:defRPr/>
            </a:pPr>
            <a:fld id="{0090840F-8A7A-443C-B296-DC7F7E92B8A3}" type="datetimeFigureOut">
              <a:rPr lang="en-AU"/>
              <a:pPr>
                <a:defRPr/>
              </a:pPr>
              <a:t>14/12/2025</a:t>
            </a:fld>
            <a:endParaRPr lang="en-AU" dirty="0"/>
          </a:p>
        </p:txBody>
      </p:sp>
      <p:sp>
        <p:nvSpPr>
          <p:cNvPr id="5" name="Footer Placeholder 4">
            <a:extLst>
              <a:ext uri="{FF2B5EF4-FFF2-40B4-BE49-F238E27FC236}">
                <a16:creationId xmlns:a16="http://schemas.microsoft.com/office/drawing/2014/main" id="{2B26BE54-6108-3477-127D-BFC385D65D74}"/>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6" name="Slide Number Placeholder 5">
            <a:extLst>
              <a:ext uri="{FF2B5EF4-FFF2-40B4-BE49-F238E27FC236}">
                <a16:creationId xmlns:a16="http://schemas.microsoft.com/office/drawing/2014/main" id="{7E4D3854-5143-BC8C-55A9-F1D9CA8AFDEA}"/>
              </a:ext>
            </a:extLst>
          </p:cNvPr>
          <p:cNvSpPr>
            <a:spLocks noGrp="1"/>
          </p:cNvSpPr>
          <p:nvPr>
            <p:ph type="sldNum" sz="quarter" idx="12"/>
          </p:nvPr>
        </p:nvSpPr>
        <p:spPr/>
        <p:txBody>
          <a:bodyPr/>
          <a:lstStyle>
            <a:lvl1pPr>
              <a:defRPr>
                <a:solidFill>
                  <a:schemeClr val="bg1"/>
                </a:solidFill>
              </a:defRPr>
            </a:lvl1pPr>
          </a:lstStyle>
          <a:p>
            <a:fld id="{C62607F5-E13B-4FC3-B268-D242C613E5D7}" type="slidenum">
              <a:rPr lang="en-AU" altLang="en-US"/>
              <a:pPr/>
              <a:t>‹#›</a:t>
            </a:fld>
            <a:endParaRPr lang="en-AU" altLang="en-US"/>
          </a:p>
        </p:txBody>
      </p:sp>
    </p:spTree>
    <p:extLst>
      <p:ext uri="{BB962C8B-B14F-4D97-AF65-F5344CB8AC3E}">
        <p14:creationId xmlns:p14="http://schemas.microsoft.com/office/powerpoint/2010/main" val="65557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lvl1pPr>
              <a:defRPr cap="none" baseline="0"/>
            </a:lvl1pPr>
          </a:lstStyle>
          <a:p>
            <a:r>
              <a:rPr lang="en-US" dirty="0"/>
              <a:t>Click to edit Master title style</a:t>
            </a:r>
            <a:endParaRPr lang="en-AU" dirty="0"/>
          </a:p>
        </p:txBody>
      </p:sp>
      <p:sp>
        <p:nvSpPr>
          <p:cNvPr id="2" name="Date Placeholder 3">
            <a:extLst>
              <a:ext uri="{FF2B5EF4-FFF2-40B4-BE49-F238E27FC236}">
                <a16:creationId xmlns:a16="http://schemas.microsoft.com/office/drawing/2014/main" id="{A0E5AF52-D1AA-72DE-5D66-D7F31D113C3F}"/>
              </a:ext>
            </a:extLst>
          </p:cNvPr>
          <p:cNvSpPr>
            <a:spLocks noGrp="1"/>
          </p:cNvSpPr>
          <p:nvPr>
            <p:ph type="dt" sz="half" idx="10"/>
          </p:nvPr>
        </p:nvSpPr>
        <p:spPr/>
        <p:txBody>
          <a:bodyPr/>
          <a:lstStyle>
            <a:lvl1pPr>
              <a:defRPr>
                <a:solidFill>
                  <a:schemeClr val="bg1"/>
                </a:solidFill>
              </a:defRPr>
            </a:lvl1pPr>
          </a:lstStyle>
          <a:p>
            <a:pPr>
              <a:defRPr/>
            </a:pPr>
            <a:fld id="{5A79AD6B-3D5D-4EF8-8F88-65FCBC56A31A}" type="datetimeFigureOut">
              <a:rPr lang="en-AU"/>
              <a:pPr>
                <a:defRPr/>
              </a:pPr>
              <a:t>14/12/2025</a:t>
            </a:fld>
            <a:endParaRPr lang="en-AU" dirty="0"/>
          </a:p>
        </p:txBody>
      </p:sp>
      <p:sp>
        <p:nvSpPr>
          <p:cNvPr id="7" name="Footer Placeholder 4">
            <a:extLst>
              <a:ext uri="{FF2B5EF4-FFF2-40B4-BE49-F238E27FC236}">
                <a16:creationId xmlns:a16="http://schemas.microsoft.com/office/drawing/2014/main" id="{39CE727A-2116-34A9-BEA6-C18FB2B14E37}"/>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8" name="Slide Number Placeholder 5">
            <a:extLst>
              <a:ext uri="{FF2B5EF4-FFF2-40B4-BE49-F238E27FC236}">
                <a16:creationId xmlns:a16="http://schemas.microsoft.com/office/drawing/2014/main" id="{DC6D9776-A34C-B161-F553-5B608E9B77A4}"/>
              </a:ext>
            </a:extLst>
          </p:cNvPr>
          <p:cNvSpPr>
            <a:spLocks noGrp="1"/>
          </p:cNvSpPr>
          <p:nvPr>
            <p:ph type="sldNum" sz="quarter" idx="12"/>
          </p:nvPr>
        </p:nvSpPr>
        <p:spPr/>
        <p:txBody>
          <a:bodyPr/>
          <a:lstStyle>
            <a:lvl1pPr>
              <a:defRPr>
                <a:solidFill>
                  <a:schemeClr val="bg1"/>
                </a:solidFill>
              </a:defRPr>
            </a:lvl1pPr>
          </a:lstStyle>
          <a:p>
            <a:fld id="{8A7D6930-392C-4674-ACBA-80A9ED310EDF}" type="slidenum">
              <a:rPr lang="en-AU" altLang="en-US"/>
              <a:pPr/>
              <a:t>‹#›</a:t>
            </a:fld>
            <a:endParaRPr lang="en-AU" altLang="en-US"/>
          </a:p>
        </p:txBody>
      </p:sp>
    </p:spTree>
    <p:extLst>
      <p:ext uri="{BB962C8B-B14F-4D97-AF65-F5344CB8AC3E}">
        <p14:creationId xmlns:p14="http://schemas.microsoft.com/office/powerpoint/2010/main" val="121917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p>
            <a:r>
              <a:rPr lang="en-US"/>
              <a:t>Click to edit Master title style</a:t>
            </a:r>
            <a:endParaRPr lang="en-AU" dirty="0"/>
          </a:p>
        </p:txBody>
      </p:sp>
      <p:sp>
        <p:nvSpPr>
          <p:cNvPr id="2" name="Date Placeholder 3">
            <a:extLst>
              <a:ext uri="{FF2B5EF4-FFF2-40B4-BE49-F238E27FC236}">
                <a16:creationId xmlns:a16="http://schemas.microsoft.com/office/drawing/2014/main" id="{EB62567A-14CB-5025-B2A7-A7C7947E0570}"/>
              </a:ext>
            </a:extLst>
          </p:cNvPr>
          <p:cNvSpPr>
            <a:spLocks noGrp="1"/>
          </p:cNvSpPr>
          <p:nvPr>
            <p:ph type="dt" sz="half" idx="10"/>
          </p:nvPr>
        </p:nvSpPr>
        <p:spPr/>
        <p:txBody>
          <a:bodyPr/>
          <a:lstStyle>
            <a:lvl1pPr>
              <a:defRPr>
                <a:solidFill>
                  <a:schemeClr val="bg1"/>
                </a:solidFill>
              </a:defRPr>
            </a:lvl1pPr>
          </a:lstStyle>
          <a:p>
            <a:pPr>
              <a:defRPr/>
            </a:pPr>
            <a:fld id="{083701F1-ABCC-4469-86EC-C323A64B7E8C}" type="datetimeFigureOut">
              <a:rPr lang="en-AU"/>
              <a:pPr>
                <a:defRPr/>
              </a:pPr>
              <a:t>14/12/2025</a:t>
            </a:fld>
            <a:endParaRPr lang="en-AU" dirty="0"/>
          </a:p>
        </p:txBody>
      </p:sp>
      <p:sp>
        <p:nvSpPr>
          <p:cNvPr id="3" name="Footer Placeholder 4">
            <a:extLst>
              <a:ext uri="{FF2B5EF4-FFF2-40B4-BE49-F238E27FC236}">
                <a16:creationId xmlns:a16="http://schemas.microsoft.com/office/drawing/2014/main" id="{359F0457-CD78-D7F3-62D9-3EDCC71653B0}"/>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4" name="Slide Number Placeholder 5">
            <a:extLst>
              <a:ext uri="{FF2B5EF4-FFF2-40B4-BE49-F238E27FC236}">
                <a16:creationId xmlns:a16="http://schemas.microsoft.com/office/drawing/2014/main" id="{30783BB3-7A6E-D166-7BB9-765F8DB57185}"/>
              </a:ext>
            </a:extLst>
          </p:cNvPr>
          <p:cNvSpPr>
            <a:spLocks noGrp="1"/>
          </p:cNvSpPr>
          <p:nvPr>
            <p:ph type="sldNum" sz="quarter" idx="12"/>
          </p:nvPr>
        </p:nvSpPr>
        <p:spPr/>
        <p:txBody>
          <a:bodyPr/>
          <a:lstStyle>
            <a:lvl1pPr>
              <a:defRPr>
                <a:solidFill>
                  <a:schemeClr val="bg1"/>
                </a:solidFill>
              </a:defRPr>
            </a:lvl1pPr>
          </a:lstStyle>
          <a:p>
            <a:fld id="{AAD716C2-9B5E-48DA-A1D2-FF821519C4E0}" type="slidenum">
              <a:rPr lang="en-AU" altLang="en-US"/>
              <a:pPr/>
              <a:t>‹#›</a:t>
            </a:fld>
            <a:endParaRPr lang="en-AU" altLang="en-US"/>
          </a:p>
        </p:txBody>
      </p:sp>
    </p:spTree>
    <p:extLst>
      <p:ext uri="{BB962C8B-B14F-4D97-AF65-F5344CB8AC3E}">
        <p14:creationId xmlns:p14="http://schemas.microsoft.com/office/powerpoint/2010/main" val="422112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46425F-10A2-1BB3-5D3E-038AFB5A2A67}"/>
              </a:ext>
            </a:extLst>
          </p:cNvPr>
          <p:cNvSpPr>
            <a:spLocks noGrp="1"/>
          </p:cNvSpPr>
          <p:nvPr>
            <p:ph type="dt" sz="half" idx="10"/>
          </p:nvPr>
        </p:nvSpPr>
        <p:spPr/>
        <p:txBody>
          <a:bodyPr/>
          <a:lstStyle>
            <a:lvl1pPr>
              <a:defRPr>
                <a:solidFill>
                  <a:schemeClr val="bg1"/>
                </a:solidFill>
              </a:defRPr>
            </a:lvl1pPr>
          </a:lstStyle>
          <a:p>
            <a:pPr>
              <a:defRPr/>
            </a:pPr>
            <a:fld id="{3B4A12E1-16FA-4370-B9D7-2D857DA6A82B}" type="datetimeFigureOut">
              <a:rPr lang="en-AU"/>
              <a:pPr>
                <a:defRPr/>
              </a:pPr>
              <a:t>14/12/2025</a:t>
            </a:fld>
            <a:endParaRPr lang="en-AU" dirty="0"/>
          </a:p>
        </p:txBody>
      </p:sp>
      <p:sp>
        <p:nvSpPr>
          <p:cNvPr id="3" name="Footer Placeholder 4">
            <a:extLst>
              <a:ext uri="{FF2B5EF4-FFF2-40B4-BE49-F238E27FC236}">
                <a16:creationId xmlns:a16="http://schemas.microsoft.com/office/drawing/2014/main" id="{2218A104-AED3-9D03-29EF-4563B7F20A67}"/>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4" name="Slide Number Placeholder 5">
            <a:extLst>
              <a:ext uri="{FF2B5EF4-FFF2-40B4-BE49-F238E27FC236}">
                <a16:creationId xmlns:a16="http://schemas.microsoft.com/office/drawing/2014/main" id="{EEF94836-8CB5-A7AD-507D-69D75B7FB701}"/>
              </a:ext>
            </a:extLst>
          </p:cNvPr>
          <p:cNvSpPr>
            <a:spLocks noGrp="1"/>
          </p:cNvSpPr>
          <p:nvPr>
            <p:ph type="sldNum" sz="quarter" idx="12"/>
          </p:nvPr>
        </p:nvSpPr>
        <p:spPr/>
        <p:txBody>
          <a:bodyPr/>
          <a:lstStyle>
            <a:lvl1pPr>
              <a:defRPr>
                <a:solidFill>
                  <a:schemeClr val="bg1"/>
                </a:solidFill>
              </a:defRPr>
            </a:lvl1pPr>
          </a:lstStyle>
          <a:p>
            <a:fld id="{3A2BD3A8-33F4-4F16-A0B7-22447C85DB36}" type="slidenum">
              <a:rPr lang="en-AU" altLang="en-US"/>
              <a:pPr/>
              <a:t>‹#›</a:t>
            </a:fld>
            <a:endParaRPr lang="en-AU" altLang="en-US"/>
          </a:p>
        </p:txBody>
      </p:sp>
    </p:spTree>
    <p:extLst>
      <p:ext uri="{BB962C8B-B14F-4D97-AF65-F5344CB8AC3E}">
        <p14:creationId xmlns:p14="http://schemas.microsoft.com/office/powerpoint/2010/main" val="253013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4"/>
            <a:ext cx="5486400" cy="46884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6230910B-1C8F-2716-0889-91C4447454F4}"/>
              </a:ext>
            </a:extLst>
          </p:cNvPr>
          <p:cNvSpPr>
            <a:spLocks noGrp="1"/>
          </p:cNvSpPr>
          <p:nvPr>
            <p:ph type="dt" sz="half" idx="10"/>
          </p:nvPr>
        </p:nvSpPr>
        <p:spPr/>
        <p:txBody>
          <a:bodyPr/>
          <a:lstStyle>
            <a:lvl1pPr>
              <a:defRPr>
                <a:solidFill>
                  <a:schemeClr val="bg1"/>
                </a:solidFill>
              </a:defRPr>
            </a:lvl1pPr>
          </a:lstStyle>
          <a:p>
            <a:pPr>
              <a:defRPr/>
            </a:pPr>
            <a:fld id="{E6E7478F-1F07-48A1-998B-DD8E1582DEFD}" type="datetimeFigureOut">
              <a:rPr lang="en-AU"/>
              <a:pPr>
                <a:defRPr/>
              </a:pPr>
              <a:t>14/12/2025</a:t>
            </a:fld>
            <a:endParaRPr lang="en-AU"/>
          </a:p>
        </p:txBody>
      </p:sp>
      <p:sp>
        <p:nvSpPr>
          <p:cNvPr id="5" name="Footer Placeholder 4">
            <a:extLst>
              <a:ext uri="{FF2B5EF4-FFF2-40B4-BE49-F238E27FC236}">
                <a16:creationId xmlns:a16="http://schemas.microsoft.com/office/drawing/2014/main" id="{C173D10E-D506-54C5-C77D-0F7B8BD71273}"/>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6" name="Slide Number Placeholder 5">
            <a:extLst>
              <a:ext uri="{FF2B5EF4-FFF2-40B4-BE49-F238E27FC236}">
                <a16:creationId xmlns:a16="http://schemas.microsoft.com/office/drawing/2014/main" id="{6B33D60A-8A7E-C55A-A32C-FBE8721619DF}"/>
              </a:ext>
            </a:extLst>
          </p:cNvPr>
          <p:cNvSpPr>
            <a:spLocks noGrp="1"/>
          </p:cNvSpPr>
          <p:nvPr>
            <p:ph type="sldNum" sz="quarter" idx="12"/>
          </p:nvPr>
        </p:nvSpPr>
        <p:spPr/>
        <p:txBody>
          <a:bodyPr/>
          <a:lstStyle>
            <a:lvl1pPr>
              <a:defRPr>
                <a:solidFill>
                  <a:schemeClr val="bg1"/>
                </a:solidFill>
              </a:defRPr>
            </a:lvl1pPr>
          </a:lstStyle>
          <a:p>
            <a:fld id="{AB50C6EF-3404-4CEE-A84D-22D9CBCA8ACA}" type="slidenum">
              <a:rPr lang="en-AU" altLang="en-US"/>
              <a:pPr/>
              <a:t>‹#›</a:t>
            </a:fld>
            <a:endParaRPr lang="en-AU" altLang="en-US"/>
          </a:p>
        </p:txBody>
      </p:sp>
    </p:spTree>
    <p:extLst>
      <p:ext uri="{BB962C8B-B14F-4D97-AF65-F5344CB8AC3E}">
        <p14:creationId xmlns:p14="http://schemas.microsoft.com/office/powerpoint/2010/main" val="149783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itle Placeholder 9"/>
          <p:cNvSpPr>
            <a:spLocks noGrp="1"/>
          </p:cNvSpPr>
          <p:nvPr>
            <p:ph type="title"/>
          </p:nvPr>
        </p:nvSpPr>
        <p:spPr>
          <a:xfrm>
            <a:off x="0" y="548680"/>
            <a:ext cx="9144000" cy="576064"/>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a:lstStyle>
            <a:lvl1pPr>
              <a:defRPr cap="none" baseline="0"/>
            </a:lvl1pPr>
          </a:lstStyle>
          <a:p>
            <a:r>
              <a:rPr lang="en-US" dirty="0"/>
              <a:t>Click to edit Master title style</a:t>
            </a:r>
            <a:endParaRPr lang="en-AU" dirty="0"/>
          </a:p>
        </p:txBody>
      </p:sp>
      <p:sp>
        <p:nvSpPr>
          <p:cNvPr id="2" name="Date Placeholder 3">
            <a:extLst>
              <a:ext uri="{FF2B5EF4-FFF2-40B4-BE49-F238E27FC236}">
                <a16:creationId xmlns:a16="http://schemas.microsoft.com/office/drawing/2014/main" id="{C3F0C350-90CC-63A3-6D0A-1078E5B081A5}"/>
              </a:ext>
            </a:extLst>
          </p:cNvPr>
          <p:cNvSpPr>
            <a:spLocks noGrp="1"/>
          </p:cNvSpPr>
          <p:nvPr>
            <p:ph type="dt" sz="half" idx="10"/>
          </p:nvPr>
        </p:nvSpPr>
        <p:spPr/>
        <p:txBody>
          <a:bodyPr/>
          <a:lstStyle>
            <a:lvl1pPr>
              <a:defRPr>
                <a:solidFill>
                  <a:schemeClr val="bg1"/>
                </a:solidFill>
              </a:defRPr>
            </a:lvl1pPr>
          </a:lstStyle>
          <a:p>
            <a:pPr>
              <a:defRPr/>
            </a:pPr>
            <a:fld id="{762B8D58-9C8D-4EC7-96A2-134BCE3046A1}" type="datetimeFigureOut">
              <a:rPr lang="en-AU"/>
              <a:pPr>
                <a:defRPr/>
              </a:pPr>
              <a:t>14/12/2025</a:t>
            </a:fld>
            <a:endParaRPr lang="en-AU" dirty="0"/>
          </a:p>
        </p:txBody>
      </p:sp>
      <p:sp>
        <p:nvSpPr>
          <p:cNvPr id="4" name="Footer Placeholder 4">
            <a:extLst>
              <a:ext uri="{FF2B5EF4-FFF2-40B4-BE49-F238E27FC236}">
                <a16:creationId xmlns:a16="http://schemas.microsoft.com/office/drawing/2014/main" id="{824A4001-F6B5-E67F-AE59-21048212C339}"/>
              </a:ext>
            </a:extLst>
          </p:cNvPr>
          <p:cNvSpPr>
            <a:spLocks noGrp="1"/>
          </p:cNvSpPr>
          <p:nvPr>
            <p:ph type="ftr" sz="quarter" idx="11"/>
          </p:nvPr>
        </p:nvSpPr>
        <p:spPr/>
        <p:txBody>
          <a:bodyPr/>
          <a:lstStyle>
            <a:lvl1pPr>
              <a:defRPr>
                <a:solidFill>
                  <a:schemeClr val="bg1"/>
                </a:solidFill>
              </a:defRPr>
            </a:lvl1pPr>
          </a:lstStyle>
          <a:p>
            <a:pPr>
              <a:defRPr/>
            </a:pPr>
            <a:endParaRPr lang="en-AU"/>
          </a:p>
        </p:txBody>
      </p:sp>
      <p:sp>
        <p:nvSpPr>
          <p:cNvPr id="5" name="Slide Number Placeholder 5">
            <a:extLst>
              <a:ext uri="{FF2B5EF4-FFF2-40B4-BE49-F238E27FC236}">
                <a16:creationId xmlns:a16="http://schemas.microsoft.com/office/drawing/2014/main" id="{22B74E3B-EC98-B5EA-7CA3-DE179927053A}"/>
              </a:ext>
            </a:extLst>
          </p:cNvPr>
          <p:cNvSpPr>
            <a:spLocks noGrp="1"/>
          </p:cNvSpPr>
          <p:nvPr>
            <p:ph type="sldNum" sz="quarter" idx="12"/>
          </p:nvPr>
        </p:nvSpPr>
        <p:spPr/>
        <p:txBody>
          <a:bodyPr/>
          <a:lstStyle>
            <a:lvl1pPr>
              <a:defRPr>
                <a:solidFill>
                  <a:schemeClr val="bg1"/>
                </a:solidFill>
              </a:defRPr>
            </a:lvl1pPr>
          </a:lstStyle>
          <a:p>
            <a:fld id="{D88FEFA6-2EBF-4F7D-95E2-8F0D69D5D6E0}" type="slidenum">
              <a:rPr lang="en-AU" altLang="en-US"/>
              <a:pPr/>
              <a:t>‹#›</a:t>
            </a:fld>
            <a:endParaRPr lang="en-AU" altLang="en-US"/>
          </a:p>
        </p:txBody>
      </p:sp>
    </p:spTree>
    <p:extLst>
      <p:ext uri="{BB962C8B-B14F-4D97-AF65-F5344CB8AC3E}">
        <p14:creationId xmlns:p14="http://schemas.microsoft.com/office/powerpoint/2010/main" val="180914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31DDEAEC-35E9-1BB0-57A4-33D077F6F3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033DDED2-5117-A3FB-117C-E3BD62F8361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A7231B-3631-4406-B11E-62DE486123F7}" type="datetimeFigureOut">
              <a:rPr lang="en-AU"/>
              <a:pPr>
                <a:defRPr/>
              </a:pPr>
              <a:t>14/12/2025</a:t>
            </a:fld>
            <a:endParaRPr lang="en-AU"/>
          </a:p>
        </p:txBody>
      </p:sp>
      <p:sp>
        <p:nvSpPr>
          <p:cNvPr id="5" name="Footer Placeholder 4">
            <a:extLst>
              <a:ext uri="{FF2B5EF4-FFF2-40B4-BE49-F238E27FC236}">
                <a16:creationId xmlns:a16="http://schemas.microsoft.com/office/drawing/2014/main" id="{11566C31-B7F1-0988-7449-551D754409F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40D904D9-2290-7448-F81F-C66A12C4AA4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anose="02040502050405020303" pitchFamily="18" charset="0"/>
              </a:defRPr>
            </a:lvl1pPr>
          </a:lstStyle>
          <a:p>
            <a:fld id="{4F5354BF-3B08-46CF-BF41-433E2A1A03C3}" type="slidenum">
              <a:rPr lang="en-AU" altLang="en-US"/>
              <a:pPr/>
              <a:t>‹#›</a:t>
            </a:fld>
            <a:endParaRPr lang="en-AU" altLang="en-US"/>
          </a:p>
        </p:txBody>
      </p:sp>
      <p:sp>
        <p:nvSpPr>
          <p:cNvPr id="10" name="Title Placeholder 9">
            <a:extLst>
              <a:ext uri="{FF2B5EF4-FFF2-40B4-BE49-F238E27FC236}">
                <a16:creationId xmlns:a16="http://schemas.microsoft.com/office/drawing/2014/main" id="{A4F5E5E2-AC0D-1750-79D7-84B9DA3D0BEC}"/>
              </a:ext>
            </a:extLst>
          </p:cNvPr>
          <p:cNvSpPr>
            <a:spLocks noGrp="1"/>
          </p:cNvSpPr>
          <p:nvPr>
            <p:ph type="title"/>
          </p:nvPr>
        </p:nvSpPr>
        <p:spPr>
          <a:xfrm>
            <a:off x="0" y="549275"/>
            <a:ext cx="9144000" cy="576263"/>
          </a:xfrm>
          <a:prstGeom prst="rect">
            <a:avLst/>
          </a:prstGeom>
          <a:gradFill flip="none" rotWithShape="1">
            <a:gsLst>
              <a:gs pos="0">
                <a:srgbClr val="4C361D">
                  <a:shade val="30000"/>
                  <a:satMod val="115000"/>
                </a:srgbClr>
              </a:gs>
              <a:gs pos="50000">
                <a:srgbClr val="4C361D">
                  <a:shade val="67500"/>
                  <a:satMod val="115000"/>
                </a:srgbClr>
              </a:gs>
              <a:gs pos="100000">
                <a:srgbClr val="4C361D">
                  <a:shade val="100000"/>
                  <a:satMod val="115000"/>
                </a:srgbClr>
              </a:gs>
            </a:gsLst>
            <a:lin ang="16200000" scaled="1"/>
            <a:tileRect/>
          </a:gradFill>
        </p:spPr>
        <p:txBody>
          <a:bodyPr vert="horz" lIns="450000" tIns="45720" rIns="432000" bIns="45720" rtlCol="0" anchor="ctr">
            <a:normAutofit/>
          </a:bodyPr>
          <a:lstStyle/>
          <a:p>
            <a:r>
              <a:rPr lang="en-US" dirty="0"/>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r" rtl="0" eaLnBrk="0" fontAlgn="base" hangingPunct="0">
        <a:spcBef>
          <a:spcPct val="0"/>
        </a:spcBef>
        <a:spcAft>
          <a:spcPct val="0"/>
        </a:spcAft>
        <a:defRPr sz="2800" kern="1200" cap="all">
          <a:solidFill>
            <a:srgbClr val="FECA5D"/>
          </a:solidFill>
          <a:latin typeface="Garamond" pitchFamily="18" charset="0"/>
          <a:ea typeface="+mj-ea"/>
          <a:cs typeface="+mj-cs"/>
        </a:defRPr>
      </a:lvl1pPr>
      <a:lvl2pPr algn="r" rtl="0" eaLnBrk="0" fontAlgn="base" hangingPunct="0">
        <a:spcBef>
          <a:spcPct val="0"/>
        </a:spcBef>
        <a:spcAft>
          <a:spcPct val="0"/>
        </a:spcAft>
        <a:defRPr sz="2800">
          <a:solidFill>
            <a:srgbClr val="FECA5D"/>
          </a:solidFill>
          <a:latin typeface="Garamond" pitchFamily="18" charset="0"/>
        </a:defRPr>
      </a:lvl2pPr>
      <a:lvl3pPr algn="r" rtl="0" eaLnBrk="0" fontAlgn="base" hangingPunct="0">
        <a:spcBef>
          <a:spcPct val="0"/>
        </a:spcBef>
        <a:spcAft>
          <a:spcPct val="0"/>
        </a:spcAft>
        <a:defRPr sz="2800">
          <a:solidFill>
            <a:srgbClr val="FECA5D"/>
          </a:solidFill>
          <a:latin typeface="Garamond" pitchFamily="18" charset="0"/>
        </a:defRPr>
      </a:lvl3pPr>
      <a:lvl4pPr algn="r" rtl="0" eaLnBrk="0" fontAlgn="base" hangingPunct="0">
        <a:spcBef>
          <a:spcPct val="0"/>
        </a:spcBef>
        <a:spcAft>
          <a:spcPct val="0"/>
        </a:spcAft>
        <a:defRPr sz="2800">
          <a:solidFill>
            <a:srgbClr val="FECA5D"/>
          </a:solidFill>
          <a:latin typeface="Garamond" pitchFamily="18" charset="0"/>
        </a:defRPr>
      </a:lvl4pPr>
      <a:lvl5pPr algn="r" rtl="0" eaLnBrk="0" fontAlgn="base" hangingPunct="0">
        <a:spcBef>
          <a:spcPct val="0"/>
        </a:spcBef>
        <a:spcAft>
          <a:spcPct val="0"/>
        </a:spcAft>
        <a:defRPr sz="2800">
          <a:solidFill>
            <a:srgbClr val="FECA5D"/>
          </a:solidFill>
          <a:latin typeface="Garamond" pitchFamily="18" charset="0"/>
        </a:defRPr>
      </a:lvl5pPr>
      <a:lvl6pPr marL="457200" algn="r" rtl="0" fontAlgn="base">
        <a:spcBef>
          <a:spcPct val="0"/>
        </a:spcBef>
        <a:spcAft>
          <a:spcPct val="0"/>
        </a:spcAft>
        <a:defRPr sz="2800">
          <a:solidFill>
            <a:srgbClr val="FECA5D"/>
          </a:solidFill>
          <a:latin typeface="Garamond" pitchFamily="18" charset="0"/>
        </a:defRPr>
      </a:lvl6pPr>
      <a:lvl7pPr marL="914400" algn="r" rtl="0" fontAlgn="base">
        <a:spcBef>
          <a:spcPct val="0"/>
        </a:spcBef>
        <a:spcAft>
          <a:spcPct val="0"/>
        </a:spcAft>
        <a:defRPr sz="2800">
          <a:solidFill>
            <a:srgbClr val="FECA5D"/>
          </a:solidFill>
          <a:latin typeface="Garamond" pitchFamily="18" charset="0"/>
        </a:defRPr>
      </a:lvl7pPr>
      <a:lvl8pPr marL="1371600" algn="r" rtl="0" fontAlgn="base">
        <a:spcBef>
          <a:spcPct val="0"/>
        </a:spcBef>
        <a:spcAft>
          <a:spcPct val="0"/>
        </a:spcAft>
        <a:defRPr sz="2800">
          <a:solidFill>
            <a:srgbClr val="FECA5D"/>
          </a:solidFill>
          <a:latin typeface="Garamond" pitchFamily="18" charset="0"/>
        </a:defRPr>
      </a:lvl8pPr>
      <a:lvl9pPr marL="1828800" algn="r" rtl="0" fontAlgn="base">
        <a:spcBef>
          <a:spcPct val="0"/>
        </a:spcBef>
        <a:spcAft>
          <a:spcPct val="0"/>
        </a:spcAft>
        <a:defRPr sz="2800">
          <a:solidFill>
            <a:srgbClr val="FECA5D"/>
          </a:solidFill>
          <a:latin typeface="Garamond"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5EEC6D9-3123-A467-59BD-3ED3586D288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CE487A7A-A4DC-9183-2E5D-1E05F317360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8E751F53-FCF7-AE5A-E6E3-948DCC2D51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8D2033-C61F-45CF-8D6B-509E0B544E3D}" type="datetimeFigureOut">
              <a:rPr lang="en-AU"/>
              <a:pPr>
                <a:defRPr/>
              </a:pPr>
              <a:t>14/12/2025</a:t>
            </a:fld>
            <a:endParaRPr lang="en-AU"/>
          </a:p>
        </p:txBody>
      </p:sp>
      <p:sp>
        <p:nvSpPr>
          <p:cNvPr id="5" name="Footer Placeholder 4">
            <a:extLst>
              <a:ext uri="{FF2B5EF4-FFF2-40B4-BE49-F238E27FC236}">
                <a16:creationId xmlns:a16="http://schemas.microsoft.com/office/drawing/2014/main" id="{824CEF37-2006-4E1D-645A-47C82B5E47F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CD5CDA08-20A8-4B2F-70B0-36AB9E18C48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E6FE0BF-1421-43B4-A81B-53518FA06C39}"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CFBA603-9F60-4067-810E-5FBEB770849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179D18BA-56CC-8735-D39A-825BD9BA593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A28AF708-7B9F-E2BA-D1A3-D98580A5AFA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ADDF03-994C-4ECC-B5A6-A786359D69A5}" type="datetimeFigureOut">
              <a:rPr lang="en-AU"/>
              <a:pPr>
                <a:defRPr/>
              </a:pPr>
              <a:t>14/12/2025</a:t>
            </a:fld>
            <a:endParaRPr lang="en-AU"/>
          </a:p>
        </p:txBody>
      </p:sp>
      <p:sp>
        <p:nvSpPr>
          <p:cNvPr id="5" name="Footer Placeholder 4">
            <a:extLst>
              <a:ext uri="{FF2B5EF4-FFF2-40B4-BE49-F238E27FC236}">
                <a16:creationId xmlns:a16="http://schemas.microsoft.com/office/drawing/2014/main" id="{51FF958F-A857-0149-52CC-180B0C22EB4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CD9692D3-863A-5083-57FD-F12734FCDB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3DC069F-94BB-4FF6-98DD-510139E9BD54}"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front-only.jpg">
            <a:extLst>
              <a:ext uri="{FF2B5EF4-FFF2-40B4-BE49-F238E27FC236}">
                <a16:creationId xmlns:a16="http://schemas.microsoft.com/office/drawing/2014/main" id="{89D023C0-811D-E22A-742E-46F9AA43D93B}"/>
              </a:ext>
            </a:extLst>
          </p:cNvPr>
          <p:cNvPicPr>
            <a:picLocks/>
          </p:cNvPicPr>
          <p:nvPr/>
        </p:nvPicPr>
        <p:blipFill>
          <a:blip r:embed="rId3"/>
          <a:stretch>
            <a:fillRect/>
          </a:stretch>
        </p:blipFill>
        <p:spPr>
          <a:xfrm>
            <a:off x="2551113" y="457200"/>
            <a:ext cx="4041775" cy="5943600"/>
          </a:xfrm>
          <a:prstGeom prst="rect">
            <a:avLst/>
          </a:prstGeom>
          <a:effectLst>
            <a:outerShdw blurRad="508000" dist="165100" dir="5400000" algn="br">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5EAC-52BC-A857-F96C-885340CC786D}"/>
              </a:ext>
            </a:extLst>
          </p:cNvPr>
          <p:cNvSpPr>
            <a:spLocks noGrp="1"/>
          </p:cNvSpPr>
          <p:nvPr>
            <p:ph type="title"/>
          </p:nvPr>
        </p:nvSpPr>
        <p:spPr>
          <a:xfrm>
            <a:off x="722313" y="1268413"/>
            <a:ext cx="6802437" cy="2952750"/>
          </a:xfrm>
        </p:spPr>
        <p:txBody>
          <a:bodyPr/>
          <a:lstStyle/>
          <a:p>
            <a:pPr eaLnBrk="1" fontAlgn="auto" hangingPunct="1">
              <a:spcAft>
                <a:spcPts val="0"/>
              </a:spcAft>
              <a:defRPr/>
            </a:pPr>
            <a:r>
              <a:rPr lang="en-AU" dirty="0"/>
              <a:t>Establishing an </a:t>
            </a:r>
            <a:br>
              <a:rPr lang="en-AU" dirty="0"/>
            </a:br>
            <a:r>
              <a:rPr lang="en-AU" dirty="0"/>
              <a:t>Australian minimum wage</a:t>
            </a:r>
          </a:p>
        </p:txBody>
      </p:sp>
      <p:sp>
        <p:nvSpPr>
          <p:cNvPr id="3" name="Text Placeholder 2">
            <a:extLst>
              <a:ext uri="{FF2B5EF4-FFF2-40B4-BE49-F238E27FC236}">
                <a16:creationId xmlns:a16="http://schemas.microsoft.com/office/drawing/2014/main" id="{729A3063-92D5-70B1-31AD-9E92F24B6423}"/>
              </a:ext>
            </a:extLst>
          </p:cNvPr>
          <p:cNvSpPr>
            <a:spLocks noGrp="1"/>
          </p:cNvSpPr>
          <p:nvPr>
            <p:ph type="body" idx="1"/>
          </p:nvPr>
        </p:nvSpPr>
        <p:spPr>
          <a:xfrm>
            <a:off x="722313" y="4508500"/>
            <a:ext cx="7772400" cy="420688"/>
          </a:xfrm>
        </p:spPr>
        <p:txBody>
          <a:bodyPr rtlCol="0">
            <a:normAutofit/>
          </a:bodyPr>
          <a:lstStyle/>
          <a:p>
            <a:pPr eaLnBrk="1" fontAlgn="auto" hangingPunct="1">
              <a:spcAft>
                <a:spcPts val="0"/>
              </a:spcAft>
              <a:defRPr/>
            </a:pPr>
            <a:r>
              <a:rPr lang="en-AU"/>
              <a:t>Part Two</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43D9AD4F-F360-3BAF-3A20-99C38459D2D1}"/>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Establishing an Australian minimum wage</a:t>
            </a:r>
          </a:p>
        </p:txBody>
      </p:sp>
      <p:pic>
        <p:nvPicPr>
          <p:cNvPr id="8" name="Picture 7" descr="higginsHC.tif">
            <a:extLst>
              <a:ext uri="{FF2B5EF4-FFF2-40B4-BE49-F238E27FC236}">
                <a16:creationId xmlns:a16="http://schemas.microsoft.com/office/drawing/2014/main" id="{F2004C72-1420-5EFD-36C7-774B492F5B18}"/>
              </a:ext>
            </a:extLst>
          </p:cNvPr>
          <p:cNvPicPr>
            <a:picLocks noChangeAspect="1"/>
          </p:cNvPicPr>
          <p:nvPr/>
        </p:nvPicPr>
        <p:blipFill>
          <a:blip r:embed="rId2" cstate="print"/>
          <a:stretch>
            <a:fillRect/>
          </a:stretch>
        </p:blipFill>
        <p:spPr>
          <a:xfrm>
            <a:off x="2513130" y="1525277"/>
            <a:ext cx="4117740" cy="5139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81CDD216-FDA4-D86E-9062-8CDF7CBA81E8}"/>
              </a:ext>
            </a:extLst>
          </p:cNvPr>
          <p:cNvSpPr txBox="1"/>
          <p:nvPr/>
        </p:nvSpPr>
        <p:spPr>
          <a:xfrm>
            <a:off x="4953000" y="4787900"/>
            <a:ext cx="3505200" cy="1841500"/>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The Hon Henry </a:t>
            </a:r>
            <a:r>
              <a:rPr lang="en-US" sz="1200" dirty="0" err="1">
                <a:latin typeface="+mn-lt"/>
                <a:cs typeface="+mn-cs"/>
              </a:rPr>
              <a:t>Bournes</a:t>
            </a:r>
            <a:r>
              <a:rPr lang="en-US" sz="1200" dirty="0">
                <a:latin typeface="+mn-lt"/>
                <a:cs typeface="+mn-cs"/>
              </a:rPr>
              <a:t> Higgins (1851–1929).</a:t>
            </a:r>
          </a:p>
          <a:p>
            <a:pPr fontAlgn="auto">
              <a:spcBef>
                <a:spcPts val="0"/>
              </a:spcBef>
              <a:spcAft>
                <a:spcPts val="0"/>
              </a:spcAft>
              <a:defRPr/>
            </a:pPr>
            <a:r>
              <a:rPr lang="en-US" sz="1200" dirty="0">
                <a:latin typeface="+mn-lt"/>
                <a:cs typeface="+mn-cs"/>
              </a:rPr>
              <a:t>President of the Commonwealth Court of</a:t>
            </a:r>
          </a:p>
          <a:p>
            <a:pPr fontAlgn="auto">
              <a:spcBef>
                <a:spcPts val="0"/>
              </a:spcBef>
              <a:spcAft>
                <a:spcPts val="0"/>
              </a:spcAft>
              <a:defRPr/>
            </a:pPr>
            <a:r>
              <a:rPr lang="en-US" sz="1200" dirty="0">
                <a:latin typeface="+mn-lt"/>
                <a:cs typeface="+mn-cs"/>
              </a:rPr>
              <a:t>Conciliation and Arbitration 1907 to 1921. He</a:t>
            </a:r>
          </a:p>
          <a:p>
            <a:pPr fontAlgn="auto">
              <a:spcBef>
                <a:spcPts val="0"/>
              </a:spcBef>
              <a:spcAft>
                <a:spcPts val="0"/>
              </a:spcAft>
              <a:defRPr/>
            </a:pPr>
            <a:r>
              <a:rPr lang="en-US" sz="1200" dirty="0">
                <a:latin typeface="+mn-lt"/>
                <a:cs typeface="+mn-cs"/>
              </a:rPr>
              <a:t>handed down the Harvester Decision, which</a:t>
            </a:r>
          </a:p>
          <a:p>
            <a:pPr fontAlgn="auto">
              <a:spcBef>
                <a:spcPts val="0"/>
              </a:spcBef>
              <a:spcAft>
                <a:spcPts val="0"/>
              </a:spcAft>
              <a:defRPr/>
            </a:pPr>
            <a:r>
              <a:rPr lang="en-US" sz="1200" dirty="0">
                <a:latin typeface="+mn-lt"/>
                <a:cs typeface="+mn-cs"/>
              </a:rPr>
              <a:t>established 7 shillings a day for an unskilled </a:t>
            </a:r>
            <a:r>
              <a:rPr lang="en-US" sz="1200" dirty="0" err="1">
                <a:latin typeface="+mn-lt"/>
                <a:cs typeface="+mn-cs"/>
              </a:rPr>
              <a:t>labourer</a:t>
            </a:r>
            <a:r>
              <a:rPr lang="en-US" sz="1200" dirty="0">
                <a:latin typeface="+mn-lt"/>
                <a:cs typeface="+mn-cs"/>
              </a:rPr>
              <a:t> as a fair and reasonable wage. It became the basis of the Australian minimum wage.</a:t>
            </a:r>
            <a:endParaRPr lang="en-US" sz="1200" dirty="0">
              <a:solidFill>
                <a:schemeClr val="tx2"/>
              </a:solidFill>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0044279c-39.jpg">
            <a:extLst>
              <a:ext uri="{FF2B5EF4-FFF2-40B4-BE49-F238E27FC236}">
                <a16:creationId xmlns:a16="http://schemas.microsoft.com/office/drawing/2014/main" id="{8552FE1E-5543-1211-1C56-AE6838EF5B9C}"/>
              </a:ext>
            </a:extLst>
          </p:cNvPr>
          <p:cNvPicPr>
            <a:picLocks noChangeAspect="1"/>
          </p:cNvPicPr>
          <p:nvPr/>
        </p:nvPicPr>
        <p:blipFill>
          <a:blip r:embed="rId2" cstate="print"/>
          <a:stretch>
            <a:fillRect/>
          </a:stretch>
        </p:blipFill>
        <p:spPr>
          <a:xfrm>
            <a:off x="1371600" y="1371915"/>
            <a:ext cx="6400800" cy="5218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5" name="Title 2">
            <a:extLst>
              <a:ext uri="{FF2B5EF4-FFF2-40B4-BE49-F238E27FC236}">
                <a16:creationId xmlns:a16="http://schemas.microsoft.com/office/drawing/2014/main" id="{2DD5AC31-B049-8D6D-269A-E4F431A78146}"/>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Establishing an Australian minimum wage</a:t>
            </a:r>
          </a:p>
        </p:txBody>
      </p:sp>
      <p:sp>
        <p:nvSpPr>
          <p:cNvPr id="7" name="TextBox 6">
            <a:extLst>
              <a:ext uri="{FF2B5EF4-FFF2-40B4-BE49-F238E27FC236}">
                <a16:creationId xmlns:a16="http://schemas.microsoft.com/office/drawing/2014/main" id="{1E22597D-DA79-36C0-2AA7-8FDD8127CF59}"/>
              </a:ext>
            </a:extLst>
          </p:cNvPr>
          <p:cNvSpPr txBox="1"/>
          <p:nvPr/>
        </p:nvSpPr>
        <p:spPr>
          <a:xfrm>
            <a:off x="5638800" y="5181600"/>
            <a:ext cx="2667000" cy="1101725"/>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1500 farmers visit HV McKay Sunshine Harvester Works at the invitation of </a:t>
            </a:r>
            <a:r>
              <a:rPr lang="en-US" sz="1200" dirty="0" err="1">
                <a:latin typeface="+mn-lt"/>
                <a:cs typeface="+mn-cs"/>
              </a:rPr>
              <a:t>Mr</a:t>
            </a:r>
            <a:r>
              <a:rPr lang="en-US" sz="1200" dirty="0">
                <a:latin typeface="+mn-lt"/>
                <a:cs typeface="+mn-cs"/>
              </a:rPr>
              <a:t> McKay, September 1911.</a:t>
            </a:r>
            <a:endParaRPr lang="en-US" sz="1200" dirty="0">
              <a:solidFill>
                <a:schemeClr val="tx2"/>
              </a:solidFill>
              <a:latin typeface="+mn-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n23366879.tiff">
            <a:extLst>
              <a:ext uri="{FF2B5EF4-FFF2-40B4-BE49-F238E27FC236}">
                <a16:creationId xmlns:a16="http://schemas.microsoft.com/office/drawing/2014/main" id="{537090BA-70BB-6BEE-B210-0679ED0A504E}"/>
              </a:ext>
            </a:extLst>
          </p:cNvPr>
          <p:cNvPicPr>
            <a:picLocks noChangeAspect="1"/>
          </p:cNvPicPr>
          <p:nvPr/>
        </p:nvPicPr>
        <p:blipFill>
          <a:blip r:embed="rId2" cstate="print"/>
          <a:stretch>
            <a:fillRect/>
          </a:stretch>
        </p:blipFill>
        <p:spPr>
          <a:xfrm>
            <a:off x="914400" y="1645532"/>
            <a:ext cx="6324600" cy="4585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699" name="Title 2">
            <a:extLst>
              <a:ext uri="{FF2B5EF4-FFF2-40B4-BE49-F238E27FC236}">
                <a16:creationId xmlns:a16="http://schemas.microsoft.com/office/drawing/2014/main" id="{36A54F5C-6012-4AD9-25CF-06EC754EA622}"/>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Establishing an Australian minimum wage</a:t>
            </a:r>
          </a:p>
        </p:txBody>
      </p:sp>
      <p:sp>
        <p:nvSpPr>
          <p:cNvPr id="14" name="TextBox 13">
            <a:extLst>
              <a:ext uri="{FF2B5EF4-FFF2-40B4-BE49-F238E27FC236}">
                <a16:creationId xmlns:a16="http://schemas.microsoft.com/office/drawing/2014/main" id="{228686EE-97AE-A17C-0432-479D78318307}"/>
              </a:ext>
            </a:extLst>
          </p:cNvPr>
          <p:cNvSpPr txBox="1"/>
          <p:nvPr/>
        </p:nvSpPr>
        <p:spPr>
          <a:xfrm>
            <a:off x="5638800" y="5181600"/>
            <a:ext cx="2514600" cy="547688"/>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A Sunshine ‘modern’ harvester.</a:t>
            </a:r>
            <a:endParaRPr lang="en-US" sz="1200" dirty="0">
              <a:solidFill>
                <a:schemeClr val="tx2"/>
              </a:solidFill>
              <a:latin typeface="+mn-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L119 working class family 1900's-cropped.tif">
            <a:extLst>
              <a:ext uri="{FF2B5EF4-FFF2-40B4-BE49-F238E27FC236}">
                <a16:creationId xmlns:a16="http://schemas.microsoft.com/office/drawing/2014/main" id="{818B26C7-44D9-1D8E-50C7-5AF7D38E05A3}"/>
              </a:ext>
            </a:extLst>
          </p:cNvPr>
          <p:cNvPicPr>
            <a:picLocks noChangeAspect="1"/>
          </p:cNvPicPr>
          <p:nvPr/>
        </p:nvPicPr>
        <p:blipFill>
          <a:blip r:embed="rId2" cstate="print"/>
          <a:stretch>
            <a:fillRect/>
          </a:stretch>
        </p:blipFill>
        <p:spPr>
          <a:xfrm>
            <a:off x="2672383" y="1523999"/>
            <a:ext cx="3418234" cy="5053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3" name="Title 2">
            <a:extLst>
              <a:ext uri="{FF2B5EF4-FFF2-40B4-BE49-F238E27FC236}">
                <a16:creationId xmlns:a16="http://schemas.microsoft.com/office/drawing/2014/main" id="{517E8116-C286-F6B1-7E2E-B629495AD96A}"/>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Establishing an Australian minimum wage</a:t>
            </a:r>
          </a:p>
        </p:txBody>
      </p:sp>
      <p:sp>
        <p:nvSpPr>
          <p:cNvPr id="14" name="TextBox 13">
            <a:extLst>
              <a:ext uri="{FF2B5EF4-FFF2-40B4-BE49-F238E27FC236}">
                <a16:creationId xmlns:a16="http://schemas.microsoft.com/office/drawing/2014/main" id="{7F0494E8-B075-2ADB-02AD-F5B3F5CB7663}"/>
              </a:ext>
            </a:extLst>
          </p:cNvPr>
          <p:cNvSpPr txBox="1"/>
          <p:nvPr/>
        </p:nvSpPr>
        <p:spPr>
          <a:xfrm>
            <a:off x="5638800" y="5181600"/>
            <a:ext cx="2362200" cy="917575"/>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Working class family in their ‘Sunday best’, Richmond, Victoria early 1900s.</a:t>
            </a:r>
            <a:endParaRPr lang="en-US" sz="1200" dirty="0">
              <a:solidFill>
                <a:schemeClr val="tx2"/>
              </a:solidFill>
              <a:latin typeface="+mn-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0877CDB7-071F-2CC0-33AB-520AA74E5F9F}"/>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Establishing an Australian minimum wage</a:t>
            </a:r>
          </a:p>
        </p:txBody>
      </p:sp>
      <p:sp>
        <p:nvSpPr>
          <p:cNvPr id="31747" name="TextBox 12">
            <a:extLst>
              <a:ext uri="{FF2B5EF4-FFF2-40B4-BE49-F238E27FC236}">
                <a16:creationId xmlns:a16="http://schemas.microsoft.com/office/drawing/2014/main" id="{69E1BCE8-113F-ADF9-963C-A386AEF8D3E6}"/>
              </a:ext>
            </a:extLst>
          </p:cNvPr>
          <p:cNvSpPr txBox="1">
            <a:spLocks noChangeArrowheads="1"/>
          </p:cNvSpPr>
          <p:nvPr/>
        </p:nvSpPr>
        <p:spPr bwMode="auto">
          <a:xfrm>
            <a:off x="685800" y="1676400"/>
            <a:ext cx="784701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a:latin typeface="Georgia" panose="02040502050405020303" pitchFamily="18" charset="0"/>
              </a:rPr>
              <a:t>1907 	  The </a:t>
            </a:r>
            <a:r>
              <a:rPr lang="en-US" altLang="en-US" i="1">
                <a:latin typeface="Georgia" panose="02040502050405020303" pitchFamily="18" charset="0"/>
              </a:rPr>
              <a:t>Harvester Decision </a:t>
            </a:r>
            <a:r>
              <a:rPr lang="en-US" altLang="en-US">
                <a:latin typeface="Georgia" panose="02040502050405020303" pitchFamily="18" charset="0"/>
              </a:rPr>
              <a:t>establishes 7 shillings a day, or 42 </a:t>
            </a:r>
            <a:br>
              <a:rPr lang="en-US" altLang="en-US">
                <a:latin typeface="Georgia" panose="02040502050405020303" pitchFamily="18" charset="0"/>
              </a:rPr>
            </a:br>
            <a:r>
              <a:rPr lang="en-US" altLang="en-US">
                <a:latin typeface="Georgia" panose="02040502050405020303" pitchFamily="18" charset="0"/>
              </a:rPr>
              <a:t>	  shillings a week, minimum wage for an unskilled labourer. A </a:t>
            </a:r>
            <a:br>
              <a:rPr lang="en-US" altLang="en-US">
                <a:latin typeface="Georgia" panose="02040502050405020303" pitchFamily="18" charset="0"/>
              </a:rPr>
            </a:br>
            <a:r>
              <a:rPr lang="en-US" altLang="en-US">
                <a:latin typeface="Georgia" panose="02040502050405020303" pitchFamily="18" charset="0"/>
              </a:rPr>
              <a:t>	  ‘family’ or ‘living’ wage is established on the basis of ‘needs’ of a </a:t>
            </a:r>
            <a:br>
              <a:rPr lang="en-US" altLang="en-US">
                <a:latin typeface="Georgia" panose="02040502050405020303" pitchFamily="18" charset="0"/>
              </a:rPr>
            </a:br>
            <a:r>
              <a:rPr lang="en-US" altLang="en-US">
                <a:latin typeface="Georgia" panose="02040502050405020303" pitchFamily="18" charset="0"/>
              </a:rPr>
              <a:t>	  worker to support a family of five. This applies only to one </a:t>
            </a:r>
            <a:br>
              <a:rPr lang="en-US" altLang="en-US">
                <a:latin typeface="Georgia" panose="02040502050405020303" pitchFamily="18" charset="0"/>
              </a:rPr>
            </a:br>
            <a:r>
              <a:rPr lang="en-US" altLang="en-US">
                <a:latin typeface="Georgia" panose="02040502050405020303" pitchFamily="18" charset="0"/>
              </a:rPr>
              <a:t>	  company and the decision is overturned by the High Court.</a:t>
            </a:r>
          </a:p>
          <a:p>
            <a:pPr eaLnBrk="1" hangingPunct="1">
              <a:spcAft>
                <a:spcPts val="600"/>
              </a:spcAft>
            </a:pPr>
            <a:r>
              <a:rPr lang="en-US" altLang="en-US">
                <a:latin typeface="Georgia" panose="02040502050405020303" pitchFamily="18" charset="0"/>
              </a:rPr>
              <a:t>1908 	  The Commonwealth Court of Conciliation and Arbitration adopts </a:t>
            </a:r>
            <a:br>
              <a:rPr lang="en-US" altLang="en-US">
                <a:latin typeface="Georgia" panose="02040502050405020303" pitchFamily="18" charset="0"/>
              </a:rPr>
            </a:br>
            <a:r>
              <a:rPr lang="en-US" altLang="en-US">
                <a:latin typeface="Georgia" panose="02040502050405020303" pitchFamily="18" charset="0"/>
              </a:rPr>
              <a:t>	  the Harvester 7 shillings and applies it in awards for the first </a:t>
            </a:r>
            <a:br>
              <a:rPr lang="en-US" altLang="en-US">
                <a:latin typeface="Georgia" panose="02040502050405020303" pitchFamily="18" charset="0"/>
              </a:rPr>
            </a:br>
            <a:r>
              <a:rPr lang="en-US" altLang="en-US">
                <a:latin typeface="Georgia" panose="02040502050405020303" pitchFamily="18" charset="0"/>
              </a:rPr>
              <a:t>	  time. Additional amounts are paid to more skilled employees. </a:t>
            </a:r>
            <a:br>
              <a:rPr lang="en-US" altLang="en-US">
                <a:latin typeface="Georgia" panose="02040502050405020303" pitchFamily="18" charset="0"/>
              </a:rPr>
            </a:br>
            <a:r>
              <a:rPr lang="en-US" altLang="en-US">
                <a:latin typeface="Georgia" panose="02040502050405020303" pitchFamily="18" charset="0"/>
              </a:rPr>
              <a:t>	  These additional amounts become known as ‘margins’. Only 20 </a:t>
            </a:r>
            <a:br>
              <a:rPr lang="en-US" altLang="en-US">
                <a:latin typeface="Georgia" panose="02040502050405020303" pitchFamily="18" charset="0"/>
              </a:rPr>
            </a:br>
            <a:r>
              <a:rPr lang="en-US" altLang="en-US">
                <a:latin typeface="Georgia" panose="02040502050405020303" pitchFamily="18" charset="0"/>
              </a:rPr>
              <a:t>	  awards are made between 1905 and 1914 by the Court so the 7 </a:t>
            </a:r>
            <a:br>
              <a:rPr lang="en-US" altLang="en-US">
                <a:latin typeface="Georgia" panose="02040502050405020303" pitchFamily="18" charset="0"/>
              </a:rPr>
            </a:br>
            <a:r>
              <a:rPr lang="en-US" altLang="en-US">
                <a:latin typeface="Georgia" panose="02040502050405020303" pitchFamily="18" charset="0"/>
              </a:rPr>
              <a:t>	  shillings has very limited coverage. Most awards are state awards </a:t>
            </a:r>
            <a:br>
              <a:rPr lang="en-US" altLang="en-US">
                <a:latin typeface="Georgia" panose="02040502050405020303" pitchFamily="18" charset="0"/>
              </a:rPr>
            </a:br>
            <a:r>
              <a:rPr lang="en-US" altLang="en-US">
                <a:latin typeface="Georgia" panose="02040502050405020303" pitchFamily="18" charset="0"/>
              </a:rPr>
              <a:t>	  with a lower minimum wage of 36 shillings a week.</a:t>
            </a:r>
          </a:p>
          <a:p>
            <a:pPr eaLnBrk="1" hangingPunct="1">
              <a:spcAft>
                <a:spcPts val="600"/>
              </a:spcAft>
            </a:pPr>
            <a:r>
              <a:rPr lang="en-US" altLang="en-US">
                <a:latin typeface="Georgia" panose="02040502050405020303" pitchFamily="18" charset="0"/>
              </a:rPr>
              <a:t>1912-19 	  The Commonwealth Statistician establishes the first statistics on </a:t>
            </a:r>
            <a:br>
              <a:rPr lang="en-US" altLang="en-US">
                <a:latin typeface="Georgia" panose="02040502050405020303" pitchFamily="18" charset="0"/>
              </a:rPr>
            </a:br>
            <a:r>
              <a:rPr lang="en-US" altLang="en-US">
                <a:latin typeface="Georgia" panose="02040502050405020303" pitchFamily="18" charset="0"/>
              </a:rPr>
              <a:t>	  inflation, the ‘A’ Series.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ABA41A2E-FB25-B9AD-6713-8A916B26CFA5}"/>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Establishing an Australian minimum wage</a:t>
            </a:r>
          </a:p>
        </p:txBody>
      </p:sp>
      <p:sp>
        <p:nvSpPr>
          <p:cNvPr id="13" name="TextBox 12">
            <a:extLst>
              <a:ext uri="{FF2B5EF4-FFF2-40B4-BE49-F238E27FC236}">
                <a16:creationId xmlns:a16="http://schemas.microsoft.com/office/drawing/2014/main" id="{64787A15-DECE-726A-E5B4-8B8AFC05733D}"/>
              </a:ext>
            </a:extLst>
          </p:cNvPr>
          <p:cNvSpPr txBox="1"/>
          <p:nvPr/>
        </p:nvSpPr>
        <p:spPr>
          <a:xfrm>
            <a:off x="685800" y="1676400"/>
            <a:ext cx="7772400" cy="4478338"/>
          </a:xfrm>
          <a:prstGeom prst="rect">
            <a:avLst/>
          </a:prstGeom>
          <a:noFill/>
        </p:spPr>
        <p:txBody>
          <a:bodyPr>
            <a:spAutoFit/>
          </a:bodyPr>
          <a:lstStyle/>
          <a:p>
            <a:pPr fontAlgn="auto">
              <a:spcBef>
                <a:spcPts val="0"/>
              </a:spcBef>
              <a:spcAft>
                <a:spcPts val="600"/>
              </a:spcAft>
              <a:defRPr/>
            </a:pPr>
            <a:r>
              <a:rPr lang="en-US" dirty="0">
                <a:latin typeface="+mn-lt"/>
                <a:cs typeface="+mn-cs"/>
              </a:rPr>
              <a:t>1912 	  A minimum wage for some jobs performed mainly or exclusively </a:t>
            </a:r>
            <a:br>
              <a:rPr lang="en-US" dirty="0">
                <a:latin typeface="+mn-lt"/>
                <a:cs typeface="+mn-cs"/>
              </a:rPr>
            </a:br>
            <a:r>
              <a:rPr lang="en-US" dirty="0">
                <a:latin typeface="+mn-lt"/>
                <a:cs typeface="+mn-cs"/>
              </a:rPr>
              <a:t>	  by women, such as a fruit packer or milliner, set at 54 per cent of </a:t>
            </a:r>
            <a:br>
              <a:rPr lang="en-US" dirty="0">
                <a:latin typeface="+mn-lt"/>
                <a:cs typeface="+mn-cs"/>
              </a:rPr>
            </a:br>
            <a:r>
              <a:rPr lang="en-US" dirty="0">
                <a:latin typeface="+mn-lt"/>
                <a:cs typeface="+mn-cs"/>
              </a:rPr>
              <a:t>	  the male minimum wage in the </a:t>
            </a:r>
            <a:r>
              <a:rPr lang="en-US" i="1" dirty="0">
                <a:latin typeface="+mn-lt"/>
                <a:cs typeface="+mn-cs"/>
              </a:rPr>
              <a:t>Fruit Pickers Case </a:t>
            </a:r>
            <a:r>
              <a:rPr lang="en-US" dirty="0">
                <a:latin typeface="+mn-lt"/>
                <a:cs typeface="+mn-cs"/>
              </a:rPr>
              <a:t>and other </a:t>
            </a:r>
            <a:br>
              <a:rPr lang="en-US" dirty="0">
                <a:latin typeface="+mn-lt"/>
                <a:cs typeface="+mn-cs"/>
              </a:rPr>
            </a:br>
            <a:r>
              <a:rPr lang="en-US" dirty="0">
                <a:latin typeface="+mn-lt"/>
                <a:cs typeface="+mn-cs"/>
              </a:rPr>
              <a:t>	  cases. The wage is set on the basis of needs of a woman, not the </a:t>
            </a:r>
            <a:br>
              <a:rPr lang="en-US" dirty="0">
                <a:latin typeface="+mn-lt"/>
                <a:cs typeface="+mn-cs"/>
              </a:rPr>
            </a:br>
            <a:r>
              <a:rPr lang="en-US" dirty="0">
                <a:latin typeface="+mn-lt"/>
                <a:cs typeface="+mn-cs"/>
              </a:rPr>
              <a:t>	  need to support a family. Most women are not in the formal </a:t>
            </a:r>
            <a:br>
              <a:rPr lang="en-US" dirty="0">
                <a:latin typeface="+mn-lt"/>
                <a:cs typeface="+mn-cs"/>
              </a:rPr>
            </a:br>
            <a:r>
              <a:rPr lang="en-US" dirty="0">
                <a:latin typeface="+mn-lt"/>
                <a:cs typeface="+mn-cs"/>
              </a:rPr>
              <a:t>	  workforce.</a:t>
            </a:r>
          </a:p>
          <a:p>
            <a:pPr marL="342900" indent="-342900" fontAlgn="auto">
              <a:spcBef>
                <a:spcPts val="0"/>
              </a:spcBef>
              <a:spcAft>
                <a:spcPts val="600"/>
              </a:spcAft>
              <a:buFontTx/>
              <a:buAutoNum type="arabicPlain" startAt="1913"/>
              <a:defRPr/>
            </a:pPr>
            <a:r>
              <a:rPr lang="en-US" dirty="0">
                <a:latin typeface="+mn-lt"/>
                <a:cs typeface="+mn-cs"/>
              </a:rPr>
              <a:t> 	  The Harvester 7 shillings is increased by the ‘A’ series estimate of </a:t>
            </a:r>
            <a:br>
              <a:rPr lang="en-US" dirty="0">
                <a:latin typeface="+mn-lt"/>
                <a:cs typeface="+mn-cs"/>
              </a:rPr>
            </a:br>
            <a:r>
              <a:rPr lang="en-US" dirty="0">
                <a:latin typeface="+mn-lt"/>
                <a:cs typeface="+mn-cs"/>
              </a:rPr>
              <a:t>	  inflation, to maintain the buying power of the minimum wage.</a:t>
            </a:r>
          </a:p>
          <a:p>
            <a:pPr fontAlgn="auto">
              <a:spcBef>
                <a:spcPts val="0"/>
              </a:spcBef>
              <a:spcAft>
                <a:spcPts val="600"/>
              </a:spcAft>
              <a:defRPr/>
            </a:pPr>
            <a:r>
              <a:rPr lang="en-US" dirty="0">
                <a:latin typeface="+mn-lt"/>
                <a:cs typeface="+mn-cs"/>
              </a:rPr>
              <a:t>1919 	  Royal Commission on the Basic Wage estimates a higher 	  </a:t>
            </a:r>
            <a:br>
              <a:rPr lang="en-US" dirty="0">
                <a:latin typeface="+mn-lt"/>
                <a:cs typeface="+mn-cs"/>
              </a:rPr>
            </a:br>
            <a:r>
              <a:rPr lang="en-US" dirty="0">
                <a:latin typeface="+mn-lt"/>
                <a:cs typeface="+mn-cs"/>
              </a:rPr>
              <a:t>	  minimum wage needed to meet the ‘needs’ of working men.</a:t>
            </a:r>
          </a:p>
          <a:p>
            <a:pPr fontAlgn="auto">
              <a:spcBef>
                <a:spcPts val="0"/>
              </a:spcBef>
              <a:spcAft>
                <a:spcPts val="600"/>
              </a:spcAft>
              <a:defRPr/>
            </a:pPr>
            <a:r>
              <a:rPr lang="en-US" dirty="0">
                <a:latin typeface="+mn-lt"/>
                <a:cs typeface="+mn-cs"/>
              </a:rPr>
              <a:t>1920s 	  The Harvester minimum wage of 7 shillings a day, or 42 shillings </a:t>
            </a:r>
            <a:br>
              <a:rPr lang="en-US" dirty="0">
                <a:latin typeface="+mn-lt"/>
                <a:cs typeface="+mn-cs"/>
              </a:rPr>
            </a:br>
            <a:r>
              <a:rPr lang="en-US" dirty="0">
                <a:latin typeface="+mn-lt"/>
                <a:cs typeface="+mn-cs"/>
              </a:rPr>
              <a:t>	  a week, as increased, is adopted by state industrial tribunals in </a:t>
            </a:r>
            <a:br>
              <a:rPr lang="en-US" dirty="0">
                <a:latin typeface="+mn-lt"/>
                <a:cs typeface="+mn-cs"/>
              </a:rPr>
            </a:br>
            <a:r>
              <a:rPr lang="en-US" dirty="0">
                <a:latin typeface="+mn-lt"/>
                <a:cs typeface="+mn-cs"/>
              </a:rPr>
              <a:t>	  place of lower minimum wages, often 36 shillings a week. The </a:t>
            </a:r>
            <a:br>
              <a:rPr lang="en-US" dirty="0">
                <a:latin typeface="+mn-lt"/>
                <a:cs typeface="+mn-cs"/>
              </a:rPr>
            </a:br>
            <a:r>
              <a:rPr lang="en-US" dirty="0">
                <a:latin typeface="+mn-lt"/>
                <a:cs typeface="+mn-cs"/>
              </a:rPr>
              <a:t>	  Harvester minimum wage is now the national minimum wage </a:t>
            </a:r>
            <a:br>
              <a:rPr lang="en-US" dirty="0">
                <a:latin typeface="+mn-lt"/>
                <a:cs typeface="+mn-cs"/>
              </a:rPr>
            </a:br>
            <a:r>
              <a:rPr lang="en-US" dirty="0">
                <a:latin typeface="+mn-lt"/>
                <a:cs typeface="+mn-cs"/>
              </a:rPr>
              <a:t>	  covering most Australian employees.</a:t>
            </a:r>
            <a:endParaRPr lang="en-US" dirty="0">
              <a:solidFill>
                <a:srgbClr val="000000"/>
              </a:solidFill>
              <a:latin typeface="+mn-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E94090BA-E36A-C708-E531-EBA9AC3203F8}"/>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Establishing an Australian minimum wage</a:t>
            </a:r>
          </a:p>
        </p:txBody>
      </p:sp>
      <p:sp>
        <p:nvSpPr>
          <p:cNvPr id="13" name="TextBox 12">
            <a:extLst>
              <a:ext uri="{FF2B5EF4-FFF2-40B4-BE49-F238E27FC236}">
                <a16:creationId xmlns:a16="http://schemas.microsoft.com/office/drawing/2014/main" id="{50ECC563-523F-FCDB-DFF4-50CF1C0092FA}"/>
              </a:ext>
            </a:extLst>
          </p:cNvPr>
          <p:cNvSpPr txBox="1"/>
          <p:nvPr/>
        </p:nvSpPr>
        <p:spPr>
          <a:xfrm>
            <a:off x="685800" y="1676400"/>
            <a:ext cx="7847013" cy="5062538"/>
          </a:xfrm>
          <a:prstGeom prst="rect">
            <a:avLst/>
          </a:prstGeom>
          <a:noFill/>
        </p:spPr>
        <p:txBody>
          <a:bodyPr>
            <a:spAutoFit/>
          </a:bodyPr>
          <a:lstStyle/>
          <a:p>
            <a:pPr fontAlgn="auto">
              <a:spcBef>
                <a:spcPts val="0"/>
              </a:spcBef>
              <a:spcAft>
                <a:spcPts val="600"/>
              </a:spcAft>
              <a:defRPr/>
            </a:pPr>
            <a:r>
              <a:rPr lang="en-US" dirty="0">
                <a:latin typeface="+mn-lt"/>
                <a:cs typeface="+mn-cs"/>
              </a:rPr>
              <a:t>1921 	  </a:t>
            </a:r>
            <a:r>
              <a:rPr lang="en-US" i="1" dirty="0">
                <a:latin typeface="+mn-lt"/>
                <a:cs typeface="+mn-cs"/>
              </a:rPr>
              <a:t>Gas Employees Case: </a:t>
            </a:r>
            <a:r>
              <a:rPr lang="en-US" dirty="0">
                <a:latin typeface="+mn-lt"/>
                <a:cs typeface="+mn-cs"/>
              </a:rPr>
              <a:t>The Court rejects the royal commission </a:t>
            </a:r>
            <a:br>
              <a:rPr lang="en-US" dirty="0">
                <a:latin typeface="+mn-lt"/>
                <a:cs typeface="+mn-cs"/>
              </a:rPr>
            </a:br>
            <a:r>
              <a:rPr lang="en-US" dirty="0">
                <a:latin typeface="+mn-lt"/>
                <a:cs typeface="+mn-cs"/>
              </a:rPr>
              <a:t>	  estimated amount as unsustainable. Maintains the lower </a:t>
            </a:r>
            <a:br>
              <a:rPr lang="en-US" dirty="0">
                <a:latin typeface="+mn-lt"/>
                <a:cs typeface="+mn-cs"/>
              </a:rPr>
            </a:br>
            <a:r>
              <a:rPr lang="en-US" dirty="0">
                <a:latin typeface="+mn-lt"/>
                <a:cs typeface="+mn-cs"/>
              </a:rPr>
              <a:t>	  Harvester minimum wage. End of a needs-based wage?</a:t>
            </a:r>
          </a:p>
          <a:p>
            <a:pPr marL="342900" indent="-342900" fontAlgn="auto">
              <a:spcBef>
                <a:spcPts val="0"/>
              </a:spcBef>
              <a:spcAft>
                <a:spcPts val="600"/>
              </a:spcAft>
              <a:buFontTx/>
              <a:buAutoNum type="arabicPlain" startAt="1923"/>
              <a:defRPr/>
            </a:pPr>
            <a:r>
              <a:rPr lang="en-US" dirty="0">
                <a:latin typeface="+mn-lt"/>
                <a:cs typeface="+mn-cs"/>
              </a:rPr>
              <a:t> 	  The Court includes a clause in awards automatically adjusting </a:t>
            </a:r>
            <a:br>
              <a:rPr lang="en-US" dirty="0">
                <a:latin typeface="+mn-lt"/>
                <a:cs typeface="+mn-cs"/>
              </a:rPr>
            </a:br>
            <a:r>
              <a:rPr lang="en-US" dirty="0">
                <a:latin typeface="+mn-lt"/>
                <a:cs typeface="+mn-cs"/>
              </a:rPr>
              <a:t>	  the Harvester minimum wage by amounts of inflation each three </a:t>
            </a:r>
            <a:br>
              <a:rPr lang="en-US" dirty="0">
                <a:latin typeface="+mn-lt"/>
                <a:cs typeface="+mn-cs"/>
              </a:rPr>
            </a:br>
            <a:r>
              <a:rPr lang="en-US" dirty="0">
                <a:latin typeface="+mn-lt"/>
                <a:cs typeface="+mn-cs"/>
              </a:rPr>
              <a:t>	  months.</a:t>
            </a:r>
            <a:endParaRPr lang="en-US" dirty="0">
              <a:solidFill>
                <a:srgbClr val="000000"/>
              </a:solidFill>
              <a:latin typeface="+mn-lt"/>
              <a:cs typeface="+mn-cs"/>
            </a:endParaRPr>
          </a:p>
          <a:p>
            <a:pPr fontAlgn="auto">
              <a:spcBef>
                <a:spcPts val="0"/>
              </a:spcBef>
              <a:spcAft>
                <a:spcPts val="600"/>
              </a:spcAft>
              <a:defRPr/>
            </a:pPr>
            <a:r>
              <a:rPr lang="en-US" dirty="0">
                <a:latin typeface="+mn-lt"/>
                <a:cs typeface="+mn-cs"/>
              </a:rPr>
              <a:t>1953 	  Quarterly indexation abandoned.</a:t>
            </a:r>
          </a:p>
          <a:p>
            <a:pPr fontAlgn="auto">
              <a:spcBef>
                <a:spcPts val="0"/>
              </a:spcBef>
              <a:spcAft>
                <a:spcPts val="600"/>
              </a:spcAft>
              <a:defRPr/>
            </a:pPr>
            <a:r>
              <a:rPr lang="en-US" dirty="0">
                <a:latin typeface="+mn-lt"/>
                <a:cs typeface="+mn-cs"/>
              </a:rPr>
              <a:t>1966 	  </a:t>
            </a:r>
            <a:r>
              <a:rPr lang="en-US" i="1" dirty="0">
                <a:latin typeface="+mn-lt"/>
                <a:cs typeface="+mn-cs"/>
              </a:rPr>
              <a:t>Aboriginal Stockmen’s Case </a:t>
            </a:r>
            <a:r>
              <a:rPr lang="en-US" dirty="0">
                <a:latin typeface="+mn-lt"/>
                <a:cs typeface="+mn-cs"/>
              </a:rPr>
              <a:t>removes the exemption from 	  </a:t>
            </a:r>
            <a:br>
              <a:rPr lang="en-US" dirty="0">
                <a:latin typeface="+mn-lt"/>
                <a:cs typeface="+mn-cs"/>
              </a:rPr>
            </a:br>
            <a:r>
              <a:rPr lang="en-US" dirty="0">
                <a:latin typeface="+mn-lt"/>
                <a:cs typeface="+mn-cs"/>
              </a:rPr>
              <a:t>	  awards for Aboriginal stockmen. One award wage now applies to </a:t>
            </a:r>
            <a:br>
              <a:rPr lang="en-US" dirty="0">
                <a:latin typeface="+mn-lt"/>
                <a:cs typeface="+mn-cs"/>
              </a:rPr>
            </a:br>
            <a:r>
              <a:rPr lang="en-US" dirty="0">
                <a:latin typeface="+mn-lt"/>
                <a:cs typeface="+mn-cs"/>
              </a:rPr>
              <a:t>	  both Aboriginal and non-Aboriginal stockmen.</a:t>
            </a:r>
          </a:p>
          <a:p>
            <a:pPr marL="342900" indent="-342900" fontAlgn="auto">
              <a:spcBef>
                <a:spcPts val="0"/>
              </a:spcBef>
              <a:spcAft>
                <a:spcPts val="600"/>
              </a:spcAft>
              <a:buFontTx/>
              <a:buAutoNum type="arabicPlain" startAt="1969"/>
              <a:defRPr/>
            </a:pPr>
            <a:r>
              <a:rPr lang="en-US" dirty="0">
                <a:latin typeface="+mn-lt"/>
                <a:cs typeface="+mn-cs"/>
              </a:rPr>
              <a:t> </a:t>
            </a:r>
            <a:r>
              <a:rPr lang="en-US" i="1" dirty="0">
                <a:latin typeface="+mn-lt"/>
                <a:cs typeface="+mn-cs"/>
              </a:rPr>
              <a:t>	  Equal Pay Case </a:t>
            </a:r>
            <a:r>
              <a:rPr lang="en-US" dirty="0">
                <a:latin typeface="+mn-lt"/>
                <a:cs typeface="+mn-cs"/>
              </a:rPr>
              <a:t>continues separate minimum wage for women.</a:t>
            </a:r>
          </a:p>
          <a:p>
            <a:pPr fontAlgn="auto">
              <a:spcBef>
                <a:spcPts val="0"/>
              </a:spcBef>
              <a:spcAft>
                <a:spcPts val="600"/>
              </a:spcAft>
              <a:defRPr/>
            </a:pPr>
            <a:r>
              <a:rPr lang="en-US" dirty="0">
                <a:latin typeface="+mn-lt"/>
                <a:cs typeface="+mn-cs"/>
              </a:rPr>
              <a:t>1972 	  </a:t>
            </a:r>
            <a:r>
              <a:rPr lang="en-US" i="1" dirty="0">
                <a:latin typeface="+mn-lt"/>
                <a:cs typeface="+mn-cs"/>
              </a:rPr>
              <a:t>Equal Pay Case </a:t>
            </a:r>
            <a:r>
              <a:rPr lang="en-US" dirty="0">
                <a:latin typeface="+mn-lt"/>
                <a:cs typeface="+mn-cs"/>
              </a:rPr>
              <a:t>removes separate minimum wage for women. 	  One award wage now applies to both men and women.</a:t>
            </a:r>
          </a:p>
          <a:p>
            <a:pPr fontAlgn="auto">
              <a:spcBef>
                <a:spcPts val="0"/>
              </a:spcBef>
              <a:spcAft>
                <a:spcPts val="600"/>
              </a:spcAft>
              <a:defRPr/>
            </a:pPr>
            <a:r>
              <a:rPr lang="en-US" dirty="0">
                <a:latin typeface="+mn-lt"/>
                <a:cs typeface="+mn-cs"/>
              </a:rPr>
              <a:t>1974 	  In the </a:t>
            </a:r>
            <a:r>
              <a:rPr lang="en-US" i="1" dirty="0">
                <a:latin typeface="+mn-lt"/>
                <a:cs typeface="+mn-cs"/>
              </a:rPr>
              <a:t>National Wage Case </a:t>
            </a:r>
            <a:r>
              <a:rPr lang="en-US" dirty="0">
                <a:latin typeface="+mn-lt"/>
                <a:cs typeface="+mn-cs"/>
              </a:rPr>
              <a:t>the Commission formally abandons a </a:t>
            </a:r>
            <a:br>
              <a:rPr lang="en-US" dirty="0">
                <a:latin typeface="+mn-lt"/>
                <a:cs typeface="+mn-cs"/>
              </a:rPr>
            </a:br>
            <a:r>
              <a:rPr lang="en-US" dirty="0">
                <a:latin typeface="+mn-lt"/>
                <a:cs typeface="+mn-cs"/>
              </a:rPr>
              <a:t>	  ‘family wage’.</a:t>
            </a:r>
          </a:p>
          <a:p>
            <a:pPr marL="342900" indent="-342900" fontAlgn="auto">
              <a:spcBef>
                <a:spcPts val="0"/>
              </a:spcBef>
              <a:spcAft>
                <a:spcPts val="600"/>
              </a:spcAft>
              <a:defRPr/>
            </a:pPr>
            <a:endParaRPr lang="en-US" dirty="0">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0A1B-ED3C-E3A3-425A-FA952A8A0CC0}"/>
              </a:ext>
            </a:extLst>
          </p:cNvPr>
          <p:cNvSpPr>
            <a:spLocks noGrp="1"/>
          </p:cNvSpPr>
          <p:nvPr>
            <p:ph type="title"/>
          </p:nvPr>
        </p:nvSpPr>
        <p:spPr>
          <a:xfrm>
            <a:off x="722313" y="1268413"/>
            <a:ext cx="6513512" cy="2952750"/>
          </a:xfrm>
        </p:spPr>
        <p:txBody>
          <a:bodyPr>
            <a:normAutofit fontScale="90000"/>
          </a:bodyPr>
          <a:lstStyle/>
          <a:p>
            <a:pPr eaLnBrk="1" fontAlgn="auto" hangingPunct="1">
              <a:spcAft>
                <a:spcPts val="0"/>
              </a:spcAft>
              <a:defRPr/>
            </a:pPr>
            <a:r>
              <a:rPr lang="en-AU" sz="5000" dirty="0"/>
              <a:t>The campaigns for </a:t>
            </a:r>
            <a:br>
              <a:rPr lang="en-AU" sz="5000" dirty="0"/>
            </a:br>
            <a:r>
              <a:rPr lang="en-AU" sz="5000" dirty="0"/>
              <a:t>equal pay for women </a:t>
            </a:r>
            <a:br>
              <a:rPr lang="en-AU" sz="5000" dirty="0"/>
            </a:br>
            <a:r>
              <a:rPr lang="en-AU" sz="5000" dirty="0"/>
              <a:t>and Aboriginal stockmen</a:t>
            </a:r>
            <a:r>
              <a:rPr lang="en-AU" dirty="0"/>
              <a:t> </a:t>
            </a:r>
            <a:br>
              <a:rPr lang="en-AU" dirty="0"/>
            </a:br>
            <a:r>
              <a:rPr lang="en-AU" sz="3400" b="0" dirty="0"/>
              <a:t>and minimum wages for adolescents</a:t>
            </a:r>
          </a:p>
        </p:txBody>
      </p:sp>
      <p:sp>
        <p:nvSpPr>
          <p:cNvPr id="3" name="Text Placeholder 2">
            <a:extLst>
              <a:ext uri="{FF2B5EF4-FFF2-40B4-BE49-F238E27FC236}">
                <a16:creationId xmlns:a16="http://schemas.microsoft.com/office/drawing/2014/main" id="{BE0599B7-0B37-6E2E-9BD9-370AB70E3D78}"/>
              </a:ext>
            </a:extLst>
          </p:cNvPr>
          <p:cNvSpPr>
            <a:spLocks noGrp="1"/>
          </p:cNvSpPr>
          <p:nvPr>
            <p:ph type="body" idx="1"/>
          </p:nvPr>
        </p:nvSpPr>
        <p:spPr>
          <a:xfrm>
            <a:off x="722313" y="4508500"/>
            <a:ext cx="7772400" cy="420688"/>
          </a:xfrm>
        </p:spPr>
        <p:txBody>
          <a:bodyPr rtlCol="0">
            <a:normAutofit/>
          </a:bodyPr>
          <a:lstStyle/>
          <a:p>
            <a:pPr eaLnBrk="1" fontAlgn="auto" hangingPunct="1">
              <a:spcAft>
                <a:spcPts val="0"/>
              </a:spcAft>
              <a:defRPr/>
            </a:pPr>
            <a:r>
              <a:rPr lang="en-AU" dirty="0"/>
              <a:t>Part Three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1303D.tif">
            <a:extLst>
              <a:ext uri="{FF2B5EF4-FFF2-40B4-BE49-F238E27FC236}">
                <a16:creationId xmlns:a16="http://schemas.microsoft.com/office/drawing/2014/main" id="{323A2F74-21C5-BD25-7354-7EEE60F3F736}"/>
              </a:ext>
            </a:extLst>
          </p:cNvPr>
          <p:cNvPicPr>
            <a:picLocks noChangeAspect="1"/>
          </p:cNvPicPr>
          <p:nvPr/>
        </p:nvPicPr>
        <p:blipFill>
          <a:blip r:embed="rId2" cstate="print"/>
          <a:stretch>
            <a:fillRect/>
          </a:stretch>
        </p:blipFill>
        <p:spPr>
          <a:xfrm>
            <a:off x="1346027" y="1676745"/>
            <a:ext cx="6451946" cy="4404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3" name="Title 2">
            <a:extLst>
              <a:ext uri="{FF2B5EF4-FFF2-40B4-BE49-F238E27FC236}">
                <a16:creationId xmlns:a16="http://schemas.microsoft.com/office/drawing/2014/main" id="{7B9E8141-7B26-4FD3-241B-E54F70EF0A6C}"/>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The campaigns for equal pay</a:t>
            </a:r>
          </a:p>
        </p:txBody>
      </p:sp>
      <p:sp>
        <p:nvSpPr>
          <p:cNvPr id="7" name="TextBox 6">
            <a:extLst>
              <a:ext uri="{FF2B5EF4-FFF2-40B4-BE49-F238E27FC236}">
                <a16:creationId xmlns:a16="http://schemas.microsoft.com/office/drawing/2014/main" id="{444F8865-61F7-C121-8582-6E162553C2C4}"/>
              </a:ext>
            </a:extLst>
          </p:cNvPr>
          <p:cNvSpPr txBox="1"/>
          <p:nvPr/>
        </p:nvSpPr>
        <p:spPr>
          <a:xfrm>
            <a:off x="5918200" y="5667375"/>
            <a:ext cx="2667000" cy="733425"/>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March for equal pay during the May Day parade, Fremantle, 1965.</a:t>
            </a:r>
            <a:endParaRPr lang="en-US" sz="1200" dirty="0">
              <a:solidFill>
                <a:schemeClr val="tx2"/>
              </a:solidFill>
              <a:latin typeface="+mn-lt"/>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189-6FB4-814D-0966-7850DFF13953}"/>
              </a:ext>
            </a:extLst>
          </p:cNvPr>
          <p:cNvSpPr>
            <a:spLocks noGrp="1"/>
          </p:cNvSpPr>
          <p:nvPr>
            <p:ph type="title"/>
          </p:nvPr>
        </p:nvSpPr>
        <p:spPr>
          <a:xfrm>
            <a:off x="722313" y="1789113"/>
            <a:ext cx="5865812" cy="2432050"/>
          </a:xfrm>
        </p:spPr>
        <p:txBody>
          <a:bodyPr>
            <a:noAutofit/>
          </a:bodyPr>
          <a:lstStyle/>
          <a:p>
            <a:pPr eaLnBrk="1" fontAlgn="auto" hangingPunct="1">
              <a:spcAft>
                <a:spcPts val="5400"/>
              </a:spcAft>
              <a:defRPr/>
            </a:pPr>
            <a:r>
              <a:rPr lang="en-AU" dirty="0"/>
              <a:t>‘Waltzing Matilda’ and the great strikes:</a:t>
            </a:r>
            <a:br>
              <a:rPr lang="en-AU" dirty="0"/>
            </a:br>
            <a:br>
              <a:rPr lang="en-AU" sz="800" dirty="0"/>
            </a:br>
            <a:r>
              <a:rPr lang="en-AU" sz="3100" b="0" dirty="0"/>
              <a:t>The origins of the Commonwealth Court of Conciliation and Arbitration</a:t>
            </a:r>
          </a:p>
        </p:txBody>
      </p:sp>
      <p:sp>
        <p:nvSpPr>
          <p:cNvPr id="3" name="Text Placeholder 2">
            <a:extLst>
              <a:ext uri="{FF2B5EF4-FFF2-40B4-BE49-F238E27FC236}">
                <a16:creationId xmlns:a16="http://schemas.microsoft.com/office/drawing/2014/main" id="{06ABAC46-84DB-68F6-06B7-A1897AEA5F76}"/>
              </a:ext>
            </a:extLst>
          </p:cNvPr>
          <p:cNvSpPr>
            <a:spLocks noGrp="1"/>
          </p:cNvSpPr>
          <p:nvPr>
            <p:ph type="body" idx="1"/>
          </p:nvPr>
        </p:nvSpPr>
        <p:spPr>
          <a:xfrm>
            <a:off x="722313" y="4508500"/>
            <a:ext cx="7772400" cy="420688"/>
          </a:xfrm>
        </p:spPr>
        <p:txBody>
          <a:bodyPr rtlCol="0">
            <a:normAutofit/>
          </a:bodyPr>
          <a:lstStyle/>
          <a:p>
            <a:pPr eaLnBrk="1" fontAlgn="auto" hangingPunct="1">
              <a:spcAft>
                <a:spcPts val="0"/>
              </a:spcAft>
              <a:defRPr/>
            </a:pPr>
            <a:r>
              <a:rPr lang="en-AU" dirty="0"/>
              <a:t>Part 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21A6300E-D5DA-0C62-AF83-C2DC453B1D42}"/>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The campaigns for equal pay</a:t>
            </a:r>
          </a:p>
        </p:txBody>
      </p:sp>
      <p:pic>
        <p:nvPicPr>
          <p:cNvPr id="5" name="Picture 4" descr="NTL 1954 stockmen PH0127-0005.tif">
            <a:extLst>
              <a:ext uri="{FF2B5EF4-FFF2-40B4-BE49-F238E27FC236}">
                <a16:creationId xmlns:a16="http://schemas.microsoft.com/office/drawing/2014/main" id="{3672BE65-E586-F4BE-6ED9-490BF48EF4D4}"/>
              </a:ext>
            </a:extLst>
          </p:cNvPr>
          <p:cNvPicPr>
            <a:picLocks noChangeAspect="1"/>
          </p:cNvPicPr>
          <p:nvPr/>
        </p:nvPicPr>
        <p:blipFill>
          <a:blip r:embed="rId2" cstate="print"/>
          <a:stretch>
            <a:fillRect/>
          </a:stretch>
        </p:blipFill>
        <p:spPr>
          <a:xfrm>
            <a:off x="1373124" y="1660753"/>
            <a:ext cx="6397752" cy="4394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96DB48E6-10E4-31F6-45B5-9EAD0BC3B78B}"/>
              </a:ext>
            </a:extLst>
          </p:cNvPr>
          <p:cNvSpPr txBox="1"/>
          <p:nvPr/>
        </p:nvSpPr>
        <p:spPr>
          <a:xfrm>
            <a:off x="5638800" y="5375275"/>
            <a:ext cx="2514600" cy="1101725"/>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Aboriginal stockmen at Waterloo station, in the western Victoria River district of the Northern Territory, 1954.</a:t>
            </a:r>
            <a:endParaRPr lang="en-US" sz="1200" dirty="0">
              <a:solidFill>
                <a:schemeClr val="tx2"/>
              </a:solidFill>
              <a:latin typeface="+mn-lt"/>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B1712B67-54DA-91D9-89F0-85F4407F6310}"/>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The campaigns for equal pay</a:t>
            </a:r>
          </a:p>
        </p:txBody>
      </p:sp>
      <p:pic>
        <p:nvPicPr>
          <p:cNvPr id="5" name="Picture 4" descr="AWM Howe apprentice 140213.TIF">
            <a:extLst>
              <a:ext uri="{FF2B5EF4-FFF2-40B4-BE49-F238E27FC236}">
                <a16:creationId xmlns:a16="http://schemas.microsoft.com/office/drawing/2014/main" id="{09655BC9-7C7A-BEB2-AD2E-B270B88EF75A}"/>
              </a:ext>
            </a:extLst>
          </p:cNvPr>
          <p:cNvPicPr>
            <a:picLocks noChangeAspect="1"/>
          </p:cNvPicPr>
          <p:nvPr/>
        </p:nvPicPr>
        <p:blipFill>
          <a:blip r:embed="rId2" cstate="print"/>
          <a:stretch>
            <a:fillRect/>
          </a:stretch>
        </p:blipFill>
        <p:spPr>
          <a:xfrm>
            <a:off x="2517145" y="1371600"/>
            <a:ext cx="3871045"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313C7EFC-848F-DEC1-9D81-CB64C1879B53}"/>
              </a:ext>
            </a:extLst>
          </p:cNvPr>
          <p:cNvSpPr txBox="1"/>
          <p:nvPr/>
        </p:nvSpPr>
        <p:spPr>
          <a:xfrm>
            <a:off x="5562600" y="4419600"/>
            <a:ext cx="2362200" cy="2025650"/>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Jack Howe, a 15 year old apprentice in Victoria in 1944. He is pictured carrying tools to the tradesmen working on the construction of a 10 000 ton merchant navy ship at the Naval Dockyard, Williamstown, Victoria.</a:t>
            </a:r>
            <a:endParaRPr lang="en-US" sz="1200" dirty="0">
              <a:solidFill>
                <a:schemeClr val="tx2"/>
              </a:solidFill>
              <a:latin typeface="+mn-lt"/>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DD6CA3EC-3C72-BD7D-FF4A-8CF383E4BCCF}"/>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The campaigns for equal pay</a:t>
            </a:r>
          </a:p>
        </p:txBody>
      </p:sp>
      <p:sp>
        <p:nvSpPr>
          <p:cNvPr id="38915" name="TextBox 12">
            <a:extLst>
              <a:ext uri="{FF2B5EF4-FFF2-40B4-BE49-F238E27FC236}">
                <a16:creationId xmlns:a16="http://schemas.microsoft.com/office/drawing/2014/main" id="{E210C680-2E42-9E70-B842-F05FC24B9C78}"/>
              </a:ext>
            </a:extLst>
          </p:cNvPr>
          <p:cNvSpPr txBox="1">
            <a:spLocks noChangeArrowheads="1"/>
          </p:cNvSpPr>
          <p:nvPr/>
        </p:nvSpPr>
        <p:spPr bwMode="auto">
          <a:xfrm>
            <a:off x="685800" y="1676400"/>
            <a:ext cx="7772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a:latin typeface="Georgia" panose="02040502050405020303" pitchFamily="18" charset="0"/>
              </a:rPr>
              <a:t>1907 	   </a:t>
            </a:r>
            <a:r>
              <a:rPr lang="en-US" altLang="en-US" i="1">
                <a:latin typeface="Georgia" panose="02040502050405020303" pitchFamily="18" charset="0"/>
              </a:rPr>
              <a:t>Harvester Decision includes rates of pay for young people and </a:t>
            </a:r>
            <a:br>
              <a:rPr lang="en-US" altLang="en-US" i="1">
                <a:latin typeface="Georgia" panose="02040502050405020303" pitchFamily="18" charset="0"/>
              </a:rPr>
            </a:br>
            <a:r>
              <a:rPr lang="en-US" altLang="en-US" i="1">
                <a:latin typeface="Georgia" panose="02040502050405020303" pitchFamily="18" charset="0"/>
              </a:rPr>
              <a:t>	   apprentices </a:t>
            </a:r>
            <a:r>
              <a:rPr lang="en-US" altLang="en-US">
                <a:latin typeface="Georgia" panose="02040502050405020303" pitchFamily="18" charset="0"/>
              </a:rPr>
              <a:t>which are less than adult rates.</a:t>
            </a:r>
          </a:p>
          <a:p>
            <a:pPr eaLnBrk="1" hangingPunct="1">
              <a:spcAft>
                <a:spcPts val="600"/>
              </a:spcAft>
            </a:pPr>
            <a:r>
              <a:rPr lang="en-US" altLang="en-US">
                <a:latin typeface="Georgia" panose="02040502050405020303" pitchFamily="18" charset="0"/>
              </a:rPr>
              <a:t>1907-30s  The Court prefers to set special apprenticeship rates rather than </a:t>
            </a:r>
            <a:br>
              <a:rPr lang="en-US" altLang="en-US">
                <a:latin typeface="Georgia" panose="02040502050405020303" pitchFamily="18" charset="0"/>
              </a:rPr>
            </a:br>
            <a:r>
              <a:rPr lang="en-US" altLang="en-US">
                <a:latin typeface="Georgia" panose="02040502050405020303" pitchFamily="18" charset="0"/>
              </a:rPr>
              <a:t>	   junior rates in federal awards without obligation to train young </a:t>
            </a:r>
            <a:br>
              <a:rPr lang="en-US" altLang="en-US">
                <a:latin typeface="Georgia" panose="02040502050405020303" pitchFamily="18" charset="0"/>
              </a:rPr>
            </a:br>
            <a:r>
              <a:rPr lang="en-US" altLang="en-US">
                <a:latin typeface="Georgia" panose="02040502050405020303" pitchFamily="18" charset="0"/>
              </a:rPr>
              <a:t>	   people, acts to protect adult jobs from lower junior rates by a </a:t>
            </a:r>
            <a:br>
              <a:rPr lang="en-US" altLang="en-US">
                <a:latin typeface="Georgia" panose="02040502050405020303" pitchFamily="18" charset="0"/>
              </a:rPr>
            </a:br>
            <a:r>
              <a:rPr lang="en-US" altLang="en-US">
                <a:latin typeface="Georgia" panose="02040502050405020303" pitchFamily="18" charset="0"/>
              </a:rPr>
              <a:t>	   ratio of apprentices to tradespeople. The Court sometimes </a:t>
            </a:r>
            <a:br>
              <a:rPr lang="en-US" altLang="en-US">
                <a:latin typeface="Georgia" panose="02040502050405020303" pitchFamily="18" charset="0"/>
              </a:rPr>
            </a:br>
            <a:r>
              <a:rPr lang="en-US" altLang="en-US">
                <a:latin typeface="Georgia" panose="02040502050405020303" pitchFamily="18" charset="0"/>
              </a:rPr>
              <a:t>	   regulates the form of the training contract.</a:t>
            </a:r>
          </a:p>
          <a:p>
            <a:pPr eaLnBrk="1" hangingPunct="1">
              <a:spcAft>
                <a:spcPts val="600"/>
              </a:spcAft>
            </a:pPr>
            <a:r>
              <a:rPr lang="en-US" altLang="en-US">
                <a:latin typeface="Georgia" panose="02040502050405020303" pitchFamily="18" charset="0"/>
              </a:rPr>
              <a:t>1912-19 	   </a:t>
            </a:r>
            <a:r>
              <a:rPr lang="en-US" altLang="en-US" i="1">
                <a:latin typeface="Georgia" panose="02040502050405020303" pitchFamily="18" charset="0"/>
              </a:rPr>
              <a:t>Fruit Pickers Case and Clothing Trades Case: The Court sets </a:t>
            </a:r>
            <a:br>
              <a:rPr lang="en-US" altLang="en-US" i="1">
                <a:latin typeface="Georgia" panose="02040502050405020303" pitchFamily="18" charset="0"/>
              </a:rPr>
            </a:br>
            <a:r>
              <a:rPr lang="en-US" altLang="en-US" i="1">
                <a:latin typeface="Georgia" panose="02040502050405020303" pitchFamily="18" charset="0"/>
              </a:rPr>
              <a:t>	   rates of pay </a:t>
            </a:r>
            <a:r>
              <a:rPr lang="en-US" altLang="en-US">
                <a:latin typeface="Georgia" panose="02040502050405020303" pitchFamily="18" charset="0"/>
              </a:rPr>
              <a:t>for women under federal awards at 54 per cent of </a:t>
            </a:r>
            <a:br>
              <a:rPr lang="en-US" altLang="en-US">
                <a:latin typeface="Georgia" panose="02040502050405020303" pitchFamily="18" charset="0"/>
              </a:rPr>
            </a:br>
            <a:r>
              <a:rPr lang="en-US" altLang="en-US">
                <a:latin typeface="Georgia" panose="02040502050405020303" pitchFamily="18" charset="0"/>
              </a:rPr>
              <a:t>	   male rates (i.e. the ‘basic wage’). If women work in competition </a:t>
            </a:r>
            <a:br>
              <a:rPr lang="en-US" altLang="en-US">
                <a:latin typeface="Georgia" panose="02040502050405020303" pitchFamily="18" charset="0"/>
              </a:rPr>
            </a:br>
            <a:r>
              <a:rPr lang="en-US" altLang="en-US">
                <a:latin typeface="Georgia" panose="02040502050405020303" pitchFamily="18" charset="0"/>
              </a:rPr>
              <a:t>	   with males (e.g. as a fruit picker or blacksmith) the female rate </a:t>
            </a:r>
            <a:br>
              <a:rPr lang="en-US" altLang="en-US">
                <a:latin typeface="Georgia" panose="02040502050405020303" pitchFamily="18" charset="0"/>
              </a:rPr>
            </a:br>
            <a:r>
              <a:rPr lang="en-US" altLang="en-US">
                <a:latin typeface="Georgia" panose="02040502050405020303" pitchFamily="18" charset="0"/>
              </a:rPr>
              <a:t>	   is the same as the male rate. If women work in jobs mainly </a:t>
            </a:r>
            <a:br>
              <a:rPr lang="en-US" altLang="en-US">
                <a:latin typeface="Georgia" panose="02040502050405020303" pitchFamily="18" charset="0"/>
              </a:rPr>
            </a:br>
            <a:r>
              <a:rPr lang="en-US" altLang="en-US">
                <a:latin typeface="Georgia" panose="02040502050405020303" pitchFamily="18" charset="0"/>
              </a:rPr>
              <a:t>	   performed by women (e.g. fruit packer or milliner), then they </a:t>
            </a:r>
            <a:br>
              <a:rPr lang="en-US" altLang="en-US">
                <a:latin typeface="Georgia" panose="02040502050405020303" pitchFamily="18" charset="0"/>
              </a:rPr>
            </a:br>
            <a:r>
              <a:rPr lang="en-US" altLang="en-US">
                <a:latin typeface="Georgia" panose="02040502050405020303" pitchFamily="18" charset="0"/>
              </a:rPr>
              <a:t>	   receive the lower 54 per cent of the male minimum wage. </a:t>
            </a:r>
            <a:br>
              <a:rPr lang="en-US" altLang="en-US">
                <a:latin typeface="Georgia" panose="02040502050405020303" pitchFamily="18" charset="0"/>
              </a:rPr>
            </a:br>
            <a:r>
              <a:rPr lang="en-US" altLang="en-US">
                <a:latin typeface="Georgia" panose="02040502050405020303" pitchFamily="18" charset="0"/>
              </a:rPr>
              <a:t>	   Females usually receive lower extra payments for skill (i.e. </a:t>
            </a:r>
            <a:br>
              <a:rPr lang="en-US" altLang="en-US">
                <a:latin typeface="Georgia" panose="02040502050405020303" pitchFamily="18" charset="0"/>
              </a:rPr>
            </a:br>
            <a:r>
              <a:rPr lang="en-US" altLang="en-US">
                <a:latin typeface="Georgia" panose="02040502050405020303" pitchFamily="18" charset="0"/>
              </a:rPr>
              <a:t>	   ‘margins’).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C64B9287-5472-BAC2-6108-14F84E0524AD}"/>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The campaigns for equal pay</a:t>
            </a:r>
          </a:p>
        </p:txBody>
      </p:sp>
      <p:sp>
        <p:nvSpPr>
          <p:cNvPr id="13" name="TextBox 12">
            <a:extLst>
              <a:ext uri="{FF2B5EF4-FFF2-40B4-BE49-F238E27FC236}">
                <a16:creationId xmlns:a16="http://schemas.microsoft.com/office/drawing/2014/main" id="{58506137-3959-0872-4155-98D2E7F7C401}"/>
              </a:ext>
            </a:extLst>
          </p:cNvPr>
          <p:cNvSpPr txBox="1"/>
          <p:nvPr/>
        </p:nvSpPr>
        <p:spPr>
          <a:xfrm>
            <a:off x="685800" y="1676400"/>
            <a:ext cx="7772400" cy="3170238"/>
          </a:xfrm>
          <a:prstGeom prst="rect">
            <a:avLst/>
          </a:prstGeom>
          <a:noFill/>
        </p:spPr>
        <p:txBody>
          <a:bodyPr>
            <a:spAutoFit/>
          </a:bodyPr>
          <a:lstStyle/>
          <a:p>
            <a:pPr fontAlgn="auto">
              <a:spcBef>
                <a:spcPts val="0"/>
              </a:spcBef>
              <a:spcAft>
                <a:spcPts val="600"/>
              </a:spcAft>
              <a:defRPr/>
            </a:pPr>
            <a:r>
              <a:rPr lang="en-US" dirty="0">
                <a:latin typeface="+mn-lt"/>
                <a:cs typeface="+mn-cs"/>
              </a:rPr>
              <a:t>WWII 	   Special regulations set female rates at 75 per cent of the male 	   	   rate.</a:t>
            </a:r>
          </a:p>
          <a:p>
            <a:pPr fontAlgn="auto">
              <a:spcBef>
                <a:spcPts val="0"/>
              </a:spcBef>
              <a:spcAft>
                <a:spcPts val="600"/>
              </a:spcAft>
              <a:defRPr/>
            </a:pPr>
            <a:r>
              <a:rPr lang="en-US" dirty="0">
                <a:latin typeface="+mn-lt"/>
                <a:cs typeface="+mn-cs"/>
              </a:rPr>
              <a:t>1949–50	   The 75 per cent rate adopted for federal awards.</a:t>
            </a:r>
          </a:p>
          <a:p>
            <a:pPr marL="342900" indent="-342900" fontAlgn="auto">
              <a:spcBef>
                <a:spcPts val="0"/>
              </a:spcBef>
              <a:spcAft>
                <a:spcPts val="600"/>
              </a:spcAft>
              <a:buFontTx/>
              <a:buAutoNum type="arabicPlain" startAt="1966"/>
              <a:defRPr/>
            </a:pPr>
            <a:r>
              <a:rPr lang="en-US" dirty="0">
                <a:latin typeface="+mn-lt"/>
                <a:cs typeface="+mn-cs"/>
              </a:rPr>
              <a:t> 	   </a:t>
            </a:r>
            <a:r>
              <a:rPr lang="en-US" i="1" dirty="0">
                <a:latin typeface="+mn-lt"/>
                <a:cs typeface="+mn-cs"/>
              </a:rPr>
              <a:t>Aboriginal Stockmen’s Case:</a:t>
            </a:r>
            <a:r>
              <a:rPr lang="en-US" dirty="0">
                <a:latin typeface="+mn-lt"/>
                <a:cs typeface="+mn-cs"/>
              </a:rPr>
              <a:t> Aboriginal stockmen gain the </a:t>
            </a:r>
            <a:br>
              <a:rPr lang="en-US" dirty="0">
                <a:latin typeface="+mn-lt"/>
                <a:cs typeface="+mn-cs"/>
              </a:rPr>
            </a:br>
            <a:r>
              <a:rPr lang="en-US" dirty="0">
                <a:latin typeface="+mn-lt"/>
                <a:cs typeface="+mn-cs"/>
              </a:rPr>
              <a:t>	   same federal award rates as non-Aboriginal stockmen.</a:t>
            </a:r>
          </a:p>
          <a:p>
            <a:pPr fontAlgn="auto">
              <a:spcBef>
                <a:spcPts val="0"/>
              </a:spcBef>
              <a:spcAft>
                <a:spcPts val="600"/>
              </a:spcAft>
              <a:defRPr/>
            </a:pPr>
            <a:r>
              <a:rPr lang="en-US" dirty="0">
                <a:latin typeface="+mn-lt"/>
                <a:cs typeface="+mn-cs"/>
              </a:rPr>
              <a:t>1969 	   </a:t>
            </a:r>
            <a:r>
              <a:rPr lang="en-US" i="1" dirty="0">
                <a:latin typeface="+mn-lt"/>
                <a:cs typeface="+mn-cs"/>
              </a:rPr>
              <a:t>Equal Pay Case</a:t>
            </a:r>
            <a:r>
              <a:rPr lang="en-US" dirty="0">
                <a:latin typeface="+mn-lt"/>
                <a:cs typeface="+mn-cs"/>
              </a:rPr>
              <a:t>: Special female award rates maintained in 	 </a:t>
            </a:r>
            <a:br>
              <a:rPr lang="en-US" dirty="0">
                <a:latin typeface="+mn-lt"/>
                <a:cs typeface="+mn-cs"/>
              </a:rPr>
            </a:br>
            <a:r>
              <a:rPr lang="en-US" dirty="0">
                <a:latin typeface="+mn-lt"/>
                <a:cs typeface="+mn-cs"/>
              </a:rPr>
              <a:t>	   federal awards.</a:t>
            </a:r>
          </a:p>
          <a:p>
            <a:pPr fontAlgn="auto">
              <a:spcBef>
                <a:spcPts val="0"/>
              </a:spcBef>
              <a:spcAft>
                <a:spcPts val="600"/>
              </a:spcAft>
              <a:defRPr/>
            </a:pPr>
            <a:r>
              <a:rPr lang="en-US" dirty="0">
                <a:latin typeface="+mn-lt"/>
                <a:cs typeface="+mn-cs"/>
              </a:rPr>
              <a:t>1972 	   </a:t>
            </a:r>
            <a:r>
              <a:rPr lang="en-US" i="1" dirty="0">
                <a:latin typeface="+mn-lt"/>
                <a:cs typeface="+mn-cs"/>
              </a:rPr>
              <a:t>Equal Pay Case: </a:t>
            </a:r>
            <a:r>
              <a:rPr lang="en-US" dirty="0">
                <a:latin typeface="+mn-lt"/>
                <a:cs typeface="+mn-cs"/>
              </a:rPr>
              <a:t>Special female award rates abandoned in </a:t>
            </a:r>
            <a:br>
              <a:rPr lang="en-US" dirty="0">
                <a:latin typeface="+mn-lt"/>
                <a:cs typeface="+mn-cs"/>
              </a:rPr>
            </a:br>
            <a:r>
              <a:rPr lang="en-US" dirty="0">
                <a:latin typeface="+mn-lt"/>
                <a:cs typeface="+mn-cs"/>
              </a:rPr>
              <a:t>	   federal awards. There is to be only one award rate, applying to </a:t>
            </a:r>
            <a:br>
              <a:rPr lang="en-US" dirty="0">
                <a:latin typeface="+mn-lt"/>
                <a:cs typeface="+mn-cs"/>
              </a:rPr>
            </a:br>
            <a:r>
              <a:rPr lang="en-US" dirty="0">
                <a:latin typeface="+mn-lt"/>
                <a:cs typeface="+mn-cs"/>
              </a:rPr>
              <a:t>	   both males and females.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6E78-D2C9-034E-1238-73480D440EA7}"/>
              </a:ext>
            </a:extLst>
          </p:cNvPr>
          <p:cNvSpPr>
            <a:spLocks noGrp="1"/>
          </p:cNvSpPr>
          <p:nvPr>
            <p:ph type="title"/>
          </p:nvPr>
        </p:nvSpPr>
        <p:spPr>
          <a:xfrm>
            <a:off x="722313" y="1268413"/>
            <a:ext cx="5865812" cy="2952750"/>
          </a:xfrm>
        </p:spPr>
        <p:txBody>
          <a:bodyPr/>
          <a:lstStyle/>
          <a:p>
            <a:pPr eaLnBrk="1" fontAlgn="auto" hangingPunct="1">
              <a:spcAft>
                <a:spcPts val="0"/>
              </a:spcAft>
              <a:defRPr/>
            </a:pPr>
            <a:r>
              <a:rPr lang="en-AU" dirty="0"/>
              <a:t>Leave </a:t>
            </a:r>
            <a:br>
              <a:rPr lang="en-AU" dirty="0"/>
            </a:br>
            <a:r>
              <a:rPr lang="en-AU" sz="3100" b="0" dirty="0"/>
              <a:t>and other entitlements</a:t>
            </a:r>
          </a:p>
        </p:txBody>
      </p:sp>
      <p:sp>
        <p:nvSpPr>
          <p:cNvPr id="3" name="Text Placeholder 2">
            <a:extLst>
              <a:ext uri="{FF2B5EF4-FFF2-40B4-BE49-F238E27FC236}">
                <a16:creationId xmlns:a16="http://schemas.microsoft.com/office/drawing/2014/main" id="{3588C6E4-DFA9-3CD0-19CA-24CDDA88FA04}"/>
              </a:ext>
            </a:extLst>
          </p:cNvPr>
          <p:cNvSpPr>
            <a:spLocks noGrp="1"/>
          </p:cNvSpPr>
          <p:nvPr>
            <p:ph type="body" idx="1"/>
          </p:nvPr>
        </p:nvSpPr>
        <p:spPr>
          <a:xfrm>
            <a:off x="722313" y="4508500"/>
            <a:ext cx="7772400" cy="420688"/>
          </a:xfrm>
        </p:spPr>
        <p:txBody>
          <a:bodyPr rtlCol="0">
            <a:normAutofit/>
          </a:bodyPr>
          <a:lstStyle/>
          <a:p>
            <a:pPr eaLnBrk="1" fontAlgn="auto" hangingPunct="1">
              <a:spcAft>
                <a:spcPts val="0"/>
              </a:spcAft>
              <a:defRPr/>
            </a:pPr>
            <a:r>
              <a:rPr lang="en-AU" dirty="0"/>
              <a:t>Part Four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Q 1932 Xmas Burleigh 87803.tif">
            <a:extLst>
              <a:ext uri="{FF2B5EF4-FFF2-40B4-BE49-F238E27FC236}">
                <a16:creationId xmlns:a16="http://schemas.microsoft.com/office/drawing/2014/main" id="{13B1CE2C-45C4-B958-D514-00BC72386AEB}"/>
              </a:ext>
            </a:extLst>
          </p:cNvPr>
          <p:cNvPicPr>
            <a:picLocks noChangeAspect="1"/>
          </p:cNvPicPr>
          <p:nvPr/>
        </p:nvPicPr>
        <p:blipFill>
          <a:blip r:embed="rId2" cstate="print"/>
          <a:stretch>
            <a:fillRect/>
          </a:stretch>
        </p:blipFill>
        <p:spPr>
          <a:xfrm>
            <a:off x="977785" y="1752600"/>
            <a:ext cx="7188430" cy="4392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7" name="Title 2">
            <a:extLst>
              <a:ext uri="{FF2B5EF4-FFF2-40B4-BE49-F238E27FC236}">
                <a16:creationId xmlns:a16="http://schemas.microsoft.com/office/drawing/2014/main" id="{D8D8B201-7F2C-74C8-46B1-9E8D44BAC8A2}"/>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Leave and other entitlements</a:t>
            </a:r>
          </a:p>
        </p:txBody>
      </p:sp>
      <p:sp>
        <p:nvSpPr>
          <p:cNvPr id="5" name="TextBox 4">
            <a:extLst>
              <a:ext uri="{FF2B5EF4-FFF2-40B4-BE49-F238E27FC236}">
                <a16:creationId xmlns:a16="http://schemas.microsoft.com/office/drawing/2014/main" id="{F007C23F-4827-8048-ABFC-665762B96DED}"/>
              </a:ext>
            </a:extLst>
          </p:cNvPr>
          <p:cNvSpPr txBox="1"/>
          <p:nvPr/>
        </p:nvSpPr>
        <p:spPr>
          <a:xfrm>
            <a:off x="5562600" y="5486400"/>
            <a:ext cx="2362200" cy="1101725"/>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The Esplanade at Burleigh, Queensland, crowded with tents and cars during the Christmas holidays, 1932.</a:t>
            </a:r>
            <a:endParaRPr lang="en-US" sz="1200" dirty="0">
              <a:solidFill>
                <a:schemeClr val="tx2"/>
              </a:solidFill>
              <a:latin typeface="+mn-lt"/>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 Mum, daughter and nurse.tif">
            <a:extLst>
              <a:ext uri="{FF2B5EF4-FFF2-40B4-BE49-F238E27FC236}">
                <a16:creationId xmlns:a16="http://schemas.microsoft.com/office/drawing/2014/main" id="{A1218FCE-1797-087E-6FD8-D7C6F1790211}"/>
              </a:ext>
            </a:extLst>
          </p:cNvPr>
          <p:cNvPicPr>
            <a:picLocks noChangeAspect="1"/>
          </p:cNvPicPr>
          <p:nvPr/>
        </p:nvPicPr>
        <p:blipFill>
          <a:blip r:embed="rId2" cstate="print"/>
          <a:stretch>
            <a:fillRect/>
          </a:stretch>
        </p:blipFill>
        <p:spPr>
          <a:xfrm>
            <a:off x="857411" y="1524000"/>
            <a:ext cx="7429177" cy="4638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1" name="Title 2">
            <a:extLst>
              <a:ext uri="{FF2B5EF4-FFF2-40B4-BE49-F238E27FC236}">
                <a16:creationId xmlns:a16="http://schemas.microsoft.com/office/drawing/2014/main" id="{647327F4-9D31-D5E9-5069-1E08C9A18877}"/>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Leave and other entitlements</a:t>
            </a:r>
          </a:p>
        </p:txBody>
      </p:sp>
      <p:sp>
        <p:nvSpPr>
          <p:cNvPr id="5" name="TextBox 4">
            <a:extLst>
              <a:ext uri="{FF2B5EF4-FFF2-40B4-BE49-F238E27FC236}">
                <a16:creationId xmlns:a16="http://schemas.microsoft.com/office/drawing/2014/main" id="{83B3C432-6B15-3F7F-B358-82C613427D84}"/>
              </a:ext>
            </a:extLst>
          </p:cNvPr>
          <p:cNvSpPr txBox="1"/>
          <p:nvPr/>
        </p:nvSpPr>
        <p:spPr>
          <a:xfrm>
            <a:off x="6324600" y="5257800"/>
            <a:ext cx="2133600" cy="1287463"/>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err="1">
                <a:latin typeface="+mn-lt"/>
                <a:cs typeface="+mn-cs"/>
              </a:rPr>
              <a:t>Mrs</a:t>
            </a:r>
            <a:r>
              <a:rPr lang="en-US" sz="1200" dirty="0">
                <a:latin typeface="+mn-lt"/>
                <a:cs typeface="+mn-cs"/>
              </a:rPr>
              <a:t> GG </a:t>
            </a:r>
            <a:r>
              <a:rPr lang="en-US" sz="1200" dirty="0" err="1">
                <a:latin typeface="+mn-lt"/>
                <a:cs typeface="+mn-cs"/>
              </a:rPr>
              <a:t>Nicolaides</a:t>
            </a:r>
            <a:r>
              <a:rPr lang="en-US" sz="1200" dirty="0">
                <a:latin typeface="+mn-lt"/>
                <a:cs typeface="+mn-cs"/>
              </a:rPr>
              <a:t> at her home in </a:t>
            </a:r>
            <a:r>
              <a:rPr lang="en-US" sz="1200" dirty="0" err="1">
                <a:latin typeface="+mn-lt"/>
                <a:cs typeface="+mn-cs"/>
              </a:rPr>
              <a:t>Unley</a:t>
            </a:r>
            <a:r>
              <a:rPr lang="en-US" sz="1200" dirty="0">
                <a:latin typeface="+mn-lt"/>
                <a:cs typeface="+mn-cs"/>
              </a:rPr>
              <a:t>, South Australia, with her baby daughter </a:t>
            </a:r>
            <a:r>
              <a:rPr lang="en-US" sz="1200" dirty="0" err="1">
                <a:latin typeface="+mn-lt"/>
                <a:cs typeface="+mn-cs"/>
              </a:rPr>
              <a:t>Loulla</a:t>
            </a:r>
            <a:r>
              <a:rPr lang="en-US" sz="1200" dirty="0">
                <a:latin typeface="+mn-lt"/>
                <a:cs typeface="+mn-cs"/>
              </a:rPr>
              <a:t>, and Nurse Stacey, 1921.</a:t>
            </a:r>
            <a:endParaRPr lang="en-US" sz="1200" dirty="0">
              <a:solidFill>
                <a:schemeClr val="tx2"/>
              </a:solidFill>
              <a:latin typeface="+mn-lt"/>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850A643A-FAD0-879A-3DE1-19293CD87484}"/>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Leave and other entitlements</a:t>
            </a:r>
          </a:p>
        </p:txBody>
      </p:sp>
      <p:sp>
        <p:nvSpPr>
          <p:cNvPr id="44035" name="TextBox 12">
            <a:extLst>
              <a:ext uri="{FF2B5EF4-FFF2-40B4-BE49-F238E27FC236}">
                <a16:creationId xmlns:a16="http://schemas.microsoft.com/office/drawing/2014/main" id="{6A61890D-0819-3E8B-89CC-3A02BF5C53F6}"/>
              </a:ext>
            </a:extLst>
          </p:cNvPr>
          <p:cNvSpPr txBox="1">
            <a:spLocks noChangeArrowheads="1"/>
          </p:cNvSpPr>
          <p:nvPr/>
        </p:nvSpPr>
        <p:spPr bwMode="auto">
          <a:xfrm>
            <a:off x="685800" y="1676400"/>
            <a:ext cx="77724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a:latin typeface="Georgia" panose="02040502050405020303" pitchFamily="18" charset="0"/>
              </a:rPr>
              <a:t>1856 	  Eight-hour day introduced for Victorian stonemasons.</a:t>
            </a:r>
          </a:p>
          <a:p>
            <a:pPr eaLnBrk="1" hangingPunct="1">
              <a:spcAft>
                <a:spcPts val="600"/>
              </a:spcAft>
            </a:pPr>
            <a:r>
              <a:rPr lang="en-US" altLang="en-US">
                <a:latin typeface="Georgia" panose="02040502050405020303" pitchFamily="18" charset="0"/>
              </a:rPr>
              <a:t>1900s 	  48 hours per week the standard, except for exploitative </a:t>
            </a:r>
            <a:br>
              <a:rPr lang="en-US" altLang="en-US">
                <a:latin typeface="Georgia" panose="02040502050405020303" pitchFamily="18" charset="0"/>
              </a:rPr>
            </a:br>
            <a:r>
              <a:rPr lang="en-US" altLang="en-US">
                <a:latin typeface="Georgia" panose="02040502050405020303" pitchFamily="18" charset="0"/>
              </a:rPr>
              <a:t>	  workplaces. No sick leave, parental leave, or annual leave. If an </a:t>
            </a:r>
            <a:br>
              <a:rPr lang="en-US" altLang="en-US">
                <a:latin typeface="Georgia" panose="02040502050405020303" pitchFamily="18" charset="0"/>
              </a:rPr>
            </a:br>
            <a:r>
              <a:rPr lang="en-US" altLang="en-US">
                <a:latin typeface="Georgia" panose="02040502050405020303" pitchFamily="18" charset="0"/>
              </a:rPr>
              <a:t>	  employee is absent on illness or injury he or she may eventually </a:t>
            </a:r>
            <a:br>
              <a:rPr lang="en-US" altLang="en-US">
                <a:latin typeface="Georgia" panose="02040502050405020303" pitchFamily="18" charset="0"/>
              </a:rPr>
            </a:br>
            <a:r>
              <a:rPr lang="en-US" altLang="en-US">
                <a:latin typeface="Georgia" panose="02040502050405020303" pitchFamily="18" charset="0"/>
              </a:rPr>
              <a:t>	  be dismissed.</a:t>
            </a:r>
          </a:p>
          <a:p>
            <a:pPr eaLnBrk="1" hangingPunct="1">
              <a:spcAft>
                <a:spcPts val="600"/>
              </a:spcAft>
            </a:pPr>
            <a:r>
              <a:rPr lang="en-US" altLang="en-US">
                <a:latin typeface="Georgia" panose="02040502050405020303" pitchFamily="18" charset="0"/>
              </a:rPr>
              <a:t>1906 	  10 days paid leave of absence introduced into federal maritime </a:t>
            </a:r>
            <a:br>
              <a:rPr lang="en-US" altLang="en-US">
                <a:latin typeface="Georgia" panose="02040502050405020303" pitchFamily="18" charset="0"/>
              </a:rPr>
            </a:br>
            <a:r>
              <a:rPr lang="en-US" altLang="en-US">
                <a:latin typeface="Georgia" panose="02040502050405020303" pitchFamily="18" charset="0"/>
              </a:rPr>
              <a:t>	  award.</a:t>
            </a:r>
          </a:p>
          <a:p>
            <a:pPr eaLnBrk="1" hangingPunct="1">
              <a:spcAft>
                <a:spcPts val="600"/>
              </a:spcAft>
            </a:pPr>
            <a:r>
              <a:rPr lang="en-US" altLang="en-US">
                <a:latin typeface="Georgia" panose="02040502050405020303" pitchFamily="18" charset="0"/>
              </a:rPr>
              <a:t>1907 	  First mention of sick leave in federal awards. Shearer entitled to </a:t>
            </a:r>
            <a:br>
              <a:rPr lang="en-US" altLang="en-US">
                <a:latin typeface="Georgia" panose="02040502050405020303" pitchFamily="18" charset="0"/>
              </a:rPr>
            </a:br>
            <a:r>
              <a:rPr lang="en-US" altLang="en-US">
                <a:latin typeface="Georgia" panose="02040502050405020303" pitchFamily="18" charset="0"/>
              </a:rPr>
              <a:t>	  absent himself from work if ill.</a:t>
            </a:r>
          </a:p>
          <a:p>
            <a:pPr eaLnBrk="1" hangingPunct="1">
              <a:spcAft>
                <a:spcPts val="600"/>
              </a:spcAft>
            </a:pPr>
            <a:r>
              <a:rPr lang="en-US" altLang="en-US">
                <a:latin typeface="Georgia" panose="02040502050405020303" pitchFamily="18" charset="0"/>
              </a:rPr>
              <a:t>1913 	  21 days paid leave of absence in federal award for telegraph </a:t>
            </a:r>
            <a:br>
              <a:rPr lang="en-US" altLang="en-US">
                <a:latin typeface="Georgia" panose="02040502050405020303" pitchFamily="18" charset="0"/>
              </a:rPr>
            </a:br>
            <a:r>
              <a:rPr lang="en-US" altLang="en-US">
                <a:latin typeface="Georgia" panose="02040502050405020303" pitchFamily="18" charset="0"/>
              </a:rPr>
              <a:t>	  employees.</a:t>
            </a:r>
          </a:p>
          <a:p>
            <a:pPr eaLnBrk="1" hangingPunct="1">
              <a:spcAft>
                <a:spcPts val="600"/>
              </a:spcAft>
            </a:pPr>
            <a:r>
              <a:rPr lang="en-US" altLang="en-US">
                <a:latin typeface="Georgia" panose="02040502050405020303" pitchFamily="18" charset="0"/>
              </a:rPr>
              <a:t>1922 	  Six days sick leave introduced into the federal Engineers’ Award.</a:t>
            </a:r>
          </a:p>
          <a:p>
            <a:pPr eaLnBrk="1" hangingPunct="1">
              <a:spcAft>
                <a:spcPts val="600"/>
              </a:spcAft>
            </a:pPr>
            <a:r>
              <a:rPr lang="en-US" altLang="en-US">
                <a:latin typeface="Georgia" panose="02040502050405020303" pitchFamily="18" charset="0"/>
              </a:rPr>
              <a:t>1927 	  44-hour standard week introduced into federal awards.</a:t>
            </a:r>
          </a:p>
          <a:p>
            <a:pPr eaLnBrk="1" hangingPunct="1">
              <a:spcAft>
                <a:spcPts val="600"/>
              </a:spcAft>
            </a:pPr>
            <a:r>
              <a:rPr lang="en-US" altLang="en-US">
                <a:latin typeface="Georgia" panose="02040502050405020303" pitchFamily="18" charset="0"/>
              </a:rPr>
              <a:t>1935 	  Federal test case introduces one week’s paid annual leave into 	  federal awards.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CC259350-6047-72D2-4DB4-ADEFBBF5EC65}"/>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Leave and other entitlements</a:t>
            </a:r>
          </a:p>
        </p:txBody>
      </p:sp>
      <p:sp>
        <p:nvSpPr>
          <p:cNvPr id="45059" name="TextBox 12">
            <a:extLst>
              <a:ext uri="{FF2B5EF4-FFF2-40B4-BE49-F238E27FC236}">
                <a16:creationId xmlns:a16="http://schemas.microsoft.com/office/drawing/2014/main" id="{3E8F969D-0BF7-6272-253A-2BC5BF648D95}"/>
              </a:ext>
            </a:extLst>
          </p:cNvPr>
          <p:cNvSpPr txBox="1">
            <a:spLocks noChangeArrowheads="1"/>
          </p:cNvSpPr>
          <p:nvPr/>
        </p:nvSpPr>
        <p:spPr bwMode="auto">
          <a:xfrm>
            <a:off x="685800" y="1676400"/>
            <a:ext cx="77724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900"/>
              </a:spcAft>
            </a:pPr>
            <a:r>
              <a:rPr lang="en-US" altLang="en-US">
                <a:latin typeface="Georgia" panose="02040502050405020303" pitchFamily="18" charset="0"/>
              </a:rPr>
              <a:t>1930s-70s Gradual development in most federal awards of 10 days paid </a:t>
            </a:r>
            <a:br>
              <a:rPr lang="en-US" altLang="en-US">
                <a:latin typeface="Georgia" panose="02040502050405020303" pitchFamily="18" charset="0"/>
              </a:rPr>
            </a:br>
            <a:r>
              <a:rPr lang="en-US" altLang="en-US">
                <a:latin typeface="Georgia" panose="02040502050405020303" pitchFamily="18" charset="0"/>
              </a:rPr>
              <a:t>	   sick leave per year, which accumulates each year, with </a:t>
            </a:r>
            <a:br>
              <a:rPr lang="en-US" altLang="en-US">
                <a:latin typeface="Georgia" panose="02040502050405020303" pitchFamily="18" charset="0"/>
              </a:rPr>
            </a:br>
            <a:r>
              <a:rPr lang="en-US" altLang="en-US">
                <a:latin typeface="Georgia" panose="02040502050405020303" pitchFamily="18" charset="0"/>
              </a:rPr>
              <a:t>	   safeguards such as medical certificate requirements. Gradual </a:t>
            </a:r>
            <a:br>
              <a:rPr lang="en-US" altLang="en-US">
                <a:latin typeface="Georgia" panose="02040502050405020303" pitchFamily="18" charset="0"/>
              </a:rPr>
            </a:br>
            <a:r>
              <a:rPr lang="en-US" altLang="en-US">
                <a:latin typeface="Georgia" panose="02040502050405020303" pitchFamily="18" charset="0"/>
              </a:rPr>
              <a:t>	   development of four weeks annual leave entitlements.</a:t>
            </a:r>
          </a:p>
          <a:p>
            <a:pPr eaLnBrk="1" hangingPunct="1">
              <a:spcAft>
                <a:spcPts val="900"/>
              </a:spcAft>
            </a:pPr>
            <a:r>
              <a:rPr lang="en-US" altLang="en-US">
                <a:latin typeface="Georgia" panose="02040502050405020303" pitchFamily="18" charset="0"/>
              </a:rPr>
              <a:t>1947 	   Federal test case introduces 40-hour standard week.</a:t>
            </a:r>
          </a:p>
          <a:p>
            <a:pPr eaLnBrk="1" hangingPunct="1">
              <a:spcAft>
                <a:spcPts val="900"/>
              </a:spcAft>
            </a:pPr>
            <a:r>
              <a:rPr lang="en-US" altLang="en-US">
                <a:latin typeface="Georgia" panose="02040502050405020303" pitchFamily="18" charset="0"/>
              </a:rPr>
              <a:t>1973 	   Federal public servants granted 12 weeks paid maternity leave </a:t>
            </a:r>
            <a:br>
              <a:rPr lang="en-US" altLang="en-US">
                <a:latin typeface="Georgia" panose="02040502050405020303" pitchFamily="18" charset="0"/>
              </a:rPr>
            </a:br>
            <a:r>
              <a:rPr lang="en-US" altLang="en-US">
                <a:latin typeface="Georgia" panose="02040502050405020303" pitchFamily="18" charset="0"/>
              </a:rPr>
              <a:t>	   if 12 months service completed.</a:t>
            </a:r>
          </a:p>
          <a:p>
            <a:pPr eaLnBrk="1" hangingPunct="1">
              <a:spcAft>
                <a:spcPts val="900"/>
              </a:spcAft>
            </a:pPr>
            <a:r>
              <a:rPr lang="en-US" altLang="en-US">
                <a:latin typeface="Georgia" panose="02040502050405020303" pitchFamily="18" charset="0"/>
              </a:rPr>
              <a:t>1979 	   Federal test case introduces a standard 12 months unpaid </a:t>
            </a:r>
            <a:br>
              <a:rPr lang="en-US" altLang="en-US">
                <a:latin typeface="Georgia" panose="02040502050405020303" pitchFamily="18" charset="0"/>
              </a:rPr>
            </a:br>
            <a:r>
              <a:rPr lang="en-US" altLang="en-US">
                <a:latin typeface="Georgia" panose="02040502050405020303" pitchFamily="18" charset="0"/>
              </a:rPr>
              <a:t>	   maternity leave into federal awards.</a:t>
            </a:r>
          </a:p>
          <a:p>
            <a:pPr eaLnBrk="1" hangingPunct="1">
              <a:spcAft>
                <a:spcPts val="900"/>
              </a:spcAft>
            </a:pPr>
            <a:r>
              <a:rPr lang="en-US" altLang="en-US">
                <a:latin typeface="Georgia" panose="02040502050405020303" pitchFamily="18" charset="0"/>
              </a:rPr>
              <a:t>1983 	   38-hour standard week introduced by agreement if there are </a:t>
            </a:r>
            <a:br>
              <a:rPr lang="en-US" altLang="en-US">
                <a:latin typeface="Georgia" panose="02040502050405020303" pitchFamily="18" charset="0"/>
              </a:rPr>
            </a:br>
            <a:r>
              <a:rPr lang="en-US" altLang="en-US">
                <a:latin typeface="Georgia" panose="02040502050405020303" pitchFamily="18" charset="0"/>
              </a:rPr>
              <a:t>	   offsets.</a:t>
            </a:r>
          </a:p>
          <a:p>
            <a:pPr eaLnBrk="1" hangingPunct="1">
              <a:spcAft>
                <a:spcPts val="900"/>
              </a:spcAft>
            </a:pPr>
            <a:r>
              <a:rPr lang="en-US" altLang="en-US">
                <a:latin typeface="Georgia" panose="02040502050405020303" pitchFamily="18" charset="0"/>
              </a:rPr>
              <a:t>1985 	   Federal test case extends 12 months unpaid parental leave to </a:t>
            </a:r>
            <a:br>
              <a:rPr lang="en-US" altLang="en-US">
                <a:latin typeface="Georgia" panose="02040502050405020303" pitchFamily="18" charset="0"/>
              </a:rPr>
            </a:br>
            <a:r>
              <a:rPr lang="en-US" altLang="en-US">
                <a:latin typeface="Georgia" panose="02040502050405020303" pitchFamily="18" charset="0"/>
              </a:rPr>
              <a:t>	   mothers who adopt children.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B1593E5F-95F8-6BF5-A3F6-E1E0F0152CEB}"/>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Leave and other entitlements</a:t>
            </a:r>
          </a:p>
        </p:txBody>
      </p:sp>
      <p:sp>
        <p:nvSpPr>
          <p:cNvPr id="46083" name="TextBox 12">
            <a:extLst>
              <a:ext uri="{FF2B5EF4-FFF2-40B4-BE49-F238E27FC236}">
                <a16:creationId xmlns:a16="http://schemas.microsoft.com/office/drawing/2014/main" id="{82220ABC-01B7-C8AA-B486-9E3484EF64D4}"/>
              </a:ext>
            </a:extLst>
          </p:cNvPr>
          <p:cNvSpPr txBox="1">
            <a:spLocks noChangeArrowheads="1"/>
          </p:cNvSpPr>
          <p:nvPr/>
        </p:nvSpPr>
        <p:spPr bwMode="auto">
          <a:xfrm>
            <a:off x="685800" y="1676400"/>
            <a:ext cx="77724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900"/>
              </a:spcAft>
            </a:pPr>
            <a:r>
              <a:rPr lang="en-US" altLang="en-US">
                <a:latin typeface="Georgia" panose="02040502050405020303" pitchFamily="18" charset="0"/>
              </a:rPr>
              <a:t>1990 	   Federal test case extends 12 months unpaid parental leave to </a:t>
            </a:r>
            <a:br>
              <a:rPr lang="en-US" altLang="en-US">
                <a:latin typeface="Georgia" panose="02040502050405020303" pitchFamily="18" charset="0"/>
              </a:rPr>
            </a:br>
            <a:r>
              <a:rPr lang="en-US" altLang="en-US">
                <a:latin typeface="Georgia" panose="02040502050405020303" pitchFamily="18" charset="0"/>
              </a:rPr>
              <a:t>	   fathers.</a:t>
            </a:r>
          </a:p>
          <a:p>
            <a:pPr eaLnBrk="1" hangingPunct="1">
              <a:spcAft>
                <a:spcPts val="900"/>
              </a:spcAft>
            </a:pPr>
            <a:r>
              <a:rPr lang="en-US" altLang="en-US">
                <a:latin typeface="Georgia" panose="02040502050405020303" pitchFamily="18" charset="0"/>
              </a:rPr>
              <a:t>1990s 	   Three federal test cases combine sick leave and other forms of </a:t>
            </a:r>
            <a:br>
              <a:rPr lang="en-US" altLang="en-US">
                <a:latin typeface="Georgia" panose="02040502050405020303" pitchFamily="18" charset="0"/>
              </a:rPr>
            </a:br>
            <a:r>
              <a:rPr lang="en-US" altLang="en-US">
                <a:latin typeface="Georgia" panose="02040502050405020303" pitchFamily="18" charset="0"/>
              </a:rPr>
              <a:t>	   leave into ‘personal/carer’s leave’.</a:t>
            </a:r>
          </a:p>
          <a:p>
            <a:pPr eaLnBrk="1" hangingPunct="1">
              <a:spcAft>
                <a:spcPts val="900"/>
              </a:spcAft>
            </a:pPr>
            <a:r>
              <a:rPr lang="en-US" altLang="en-US">
                <a:latin typeface="Georgia" panose="02040502050405020303" pitchFamily="18" charset="0"/>
              </a:rPr>
              <a:t>2001 	   Federal test case extends 12 months unpaid parental leave to </a:t>
            </a:r>
            <a:br>
              <a:rPr lang="en-US" altLang="en-US">
                <a:latin typeface="Georgia" panose="02040502050405020303" pitchFamily="18" charset="0"/>
              </a:rPr>
            </a:br>
            <a:r>
              <a:rPr lang="en-US" altLang="en-US">
                <a:latin typeface="Georgia" panose="02040502050405020303" pitchFamily="18" charset="0"/>
              </a:rPr>
              <a:t>	   certain casual employees.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LA an23378006 1891 Shearers strike-cropped.tif">
            <a:extLst>
              <a:ext uri="{FF2B5EF4-FFF2-40B4-BE49-F238E27FC236}">
                <a16:creationId xmlns:a16="http://schemas.microsoft.com/office/drawing/2014/main" id="{42BE5C49-006A-AA7A-F29A-E9D3A4AC5D23}"/>
              </a:ext>
            </a:extLst>
          </p:cNvPr>
          <p:cNvPicPr>
            <a:picLocks noChangeAspect="1"/>
          </p:cNvPicPr>
          <p:nvPr/>
        </p:nvPicPr>
        <p:blipFill>
          <a:blip r:embed="rId2"/>
          <a:stretch>
            <a:fillRect/>
          </a:stretch>
        </p:blipFill>
        <p:spPr>
          <a:xfrm>
            <a:off x="822325" y="1712913"/>
            <a:ext cx="7499350" cy="40846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459" name="Title 2">
            <a:extLst>
              <a:ext uri="{FF2B5EF4-FFF2-40B4-BE49-F238E27FC236}">
                <a16:creationId xmlns:a16="http://schemas.microsoft.com/office/drawing/2014/main" id="{70C05D65-12CC-F0ED-7110-FECC7421673A}"/>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Waltzing Matilda and the great strikes</a:t>
            </a:r>
          </a:p>
        </p:txBody>
      </p:sp>
      <p:sp>
        <p:nvSpPr>
          <p:cNvPr id="7" name="TextBox 6">
            <a:extLst>
              <a:ext uri="{FF2B5EF4-FFF2-40B4-BE49-F238E27FC236}">
                <a16:creationId xmlns:a16="http://schemas.microsoft.com/office/drawing/2014/main" id="{AAA8CA64-794A-8691-CF21-895AC1A0E41E}"/>
              </a:ext>
            </a:extLst>
          </p:cNvPr>
          <p:cNvSpPr txBox="1"/>
          <p:nvPr/>
        </p:nvSpPr>
        <p:spPr>
          <a:xfrm>
            <a:off x="5105400" y="5486400"/>
            <a:ext cx="3505200" cy="917575"/>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solidFill>
                  <a:schemeClr val="tx2"/>
                </a:solidFill>
                <a:latin typeface="+mn-lt"/>
                <a:cs typeface="+mn-cs"/>
              </a:rPr>
              <a:t>An armed uniformed escort removing striking shearers during the 1891 ‘Great Strike’, near </a:t>
            </a:r>
            <a:r>
              <a:rPr lang="en-US" sz="1200" dirty="0" err="1">
                <a:solidFill>
                  <a:schemeClr val="tx2"/>
                </a:solidFill>
                <a:latin typeface="+mn-lt"/>
                <a:cs typeface="+mn-cs"/>
              </a:rPr>
              <a:t>Hughenden</a:t>
            </a:r>
            <a:r>
              <a:rPr lang="en-US" sz="1200" dirty="0">
                <a:solidFill>
                  <a:schemeClr val="tx2"/>
                </a:solidFill>
                <a:latin typeface="+mn-lt"/>
                <a:cs typeface="+mn-cs"/>
              </a:rPr>
              <a:t>, Queensland.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wagman.tif">
            <a:extLst>
              <a:ext uri="{FF2B5EF4-FFF2-40B4-BE49-F238E27FC236}">
                <a16:creationId xmlns:a16="http://schemas.microsoft.com/office/drawing/2014/main" id="{22D2B10D-6FD7-8FD4-C165-27D1AF5B76A5}"/>
              </a:ext>
            </a:extLst>
          </p:cNvPr>
          <p:cNvPicPr>
            <a:picLocks noChangeAspect="1"/>
          </p:cNvPicPr>
          <p:nvPr/>
        </p:nvPicPr>
        <p:blipFill>
          <a:blip r:embed="rId2"/>
          <a:stretch>
            <a:fillRect/>
          </a:stretch>
        </p:blipFill>
        <p:spPr>
          <a:xfrm>
            <a:off x="2057400" y="1295400"/>
            <a:ext cx="3433763" cy="5334000"/>
          </a:xfrm>
          <a:prstGeom prst="rect">
            <a:avLst/>
          </a:prstGeom>
          <a:effectLst>
            <a:outerShdw blurRad="50800" dist="38100" dir="2700000" algn="br">
              <a:srgbClr val="000000">
                <a:alpha val="43000"/>
              </a:srgbClr>
            </a:outerShdw>
          </a:effectLst>
        </p:spPr>
      </p:pic>
      <p:sp>
        <p:nvSpPr>
          <p:cNvPr id="20483" name="Title 2">
            <a:extLst>
              <a:ext uri="{FF2B5EF4-FFF2-40B4-BE49-F238E27FC236}">
                <a16:creationId xmlns:a16="http://schemas.microsoft.com/office/drawing/2014/main" id="{460C6470-C736-58C3-57D4-75545849BC7E}"/>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Waltzing Matilda and the great strikes</a:t>
            </a:r>
          </a:p>
        </p:txBody>
      </p:sp>
      <p:sp>
        <p:nvSpPr>
          <p:cNvPr id="7" name="TextBox 6">
            <a:extLst>
              <a:ext uri="{FF2B5EF4-FFF2-40B4-BE49-F238E27FC236}">
                <a16:creationId xmlns:a16="http://schemas.microsoft.com/office/drawing/2014/main" id="{68DFB3D4-38D5-6644-E576-E7EA42535056}"/>
              </a:ext>
            </a:extLst>
          </p:cNvPr>
          <p:cNvSpPr txBox="1"/>
          <p:nvPr/>
        </p:nvSpPr>
        <p:spPr>
          <a:xfrm>
            <a:off x="5181600" y="5334000"/>
            <a:ext cx="2667000" cy="547688"/>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A postcard from the early 1900s.</a:t>
            </a:r>
            <a:endParaRPr lang="en-US" sz="1200" dirty="0">
              <a:solidFill>
                <a:schemeClr val="tx2"/>
              </a:solidFill>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3FF91C3F-8B37-06A0-9A10-13C48D615CBF}"/>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Waltzing Matilda and the great strikes</a:t>
            </a:r>
          </a:p>
        </p:txBody>
      </p:sp>
      <p:pic>
        <p:nvPicPr>
          <p:cNvPr id="5" name="Picture 4" descr="NAA Deakin 4240548.tif">
            <a:extLst>
              <a:ext uri="{FF2B5EF4-FFF2-40B4-BE49-F238E27FC236}">
                <a16:creationId xmlns:a16="http://schemas.microsoft.com/office/drawing/2014/main" id="{520AB01B-6E6C-B74A-D6DB-60374E789DE1}"/>
              </a:ext>
            </a:extLst>
          </p:cNvPr>
          <p:cNvPicPr>
            <a:picLocks noChangeAspect="1"/>
          </p:cNvPicPr>
          <p:nvPr/>
        </p:nvPicPr>
        <p:blipFill>
          <a:blip r:embed="rId2"/>
          <a:stretch>
            <a:fillRect/>
          </a:stretch>
        </p:blipFill>
        <p:spPr>
          <a:xfrm>
            <a:off x="304800" y="1422400"/>
            <a:ext cx="3279775" cy="4445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NAA Watson 11198541.tif">
            <a:extLst>
              <a:ext uri="{FF2B5EF4-FFF2-40B4-BE49-F238E27FC236}">
                <a16:creationId xmlns:a16="http://schemas.microsoft.com/office/drawing/2014/main" id="{ACD7AE98-6CAE-2E42-06E2-F3AC1CE320C3}"/>
              </a:ext>
            </a:extLst>
          </p:cNvPr>
          <p:cNvPicPr>
            <a:picLocks noChangeAspect="1"/>
          </p:cNvPicPr>
          <p:nvPr/>
        </p:nvPicPr>
        <p:blipFill>
          <a:blip r:embed="rId3"/>
          <a:stretch>
            <a:fillRect/>
          </a:stretch>
        </p:blipFill>
        <p:spPr>
          <a:xfrm>
            <a:off x="4037013" y="1600200"/>
            <a:ext cx="2197100" cy="28527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descr="NLA Reid 11198543.tif">
            <a:extLst>
              <a:ext uri="{FF2B5EF4-FFF2-40B4-BE49-F238E27FC236}">
                <a16:creationId xmlns:a16="http://schemas.microsoft.com/office/drawing/2014/main" id="{9D949EF1-8F45-805C-EB10-7ADA379D24D2}"/>
              </a:ext>
            </a:extLst>
          </p:cNvPr>
          <p:cNvPicPr>
            <a:picLocks noChangeAspect="1"/>
          </p:cNvPicPr>
          <p:nvPr/>
        </p:nvPicPr>
        <p:blipFill>
          <a:blip r:embed="rId4"/>
          <a:stretch>
            <a:fillRect/>
          </a:stretch>
        </p:blipFill>
        <p:spPr>
          <a:xfrm>
            <a:off x="6611938" y="1830388"/>
            <a:ext cx="2227262" cy="28511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extBox 9">
            <a:extLst>
              <a:ext uri="{FF2B5EF4-FFF2-40B4-BE49-F238E27FC236}">
                <a16:creationId xmlns:a16="http://schemas.microsoft.com/office/drawing/2014/main" id="{D6468BBF-8B12-5144-9F9B-75EBAABB93AE}"/>
              </a:ext>
            </a:extLst>
          </p:cNvPr>
          <p:cNvSpPr txBox="1"/>
          <p:nvPr/>
        </p:nvSpPr>
        <p:spPr>
          <a:xfrm>
            <a:off x="4343400" y="4267200"/>
            <a:ext cx="2133600" cy="1841500"/>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John Christian Watson (1867–1941). He was Prime Minister in 1904 from April to August in a short lived minority government. His party was a strong supporter of the Arbitration Court.</a:t>
            </a:r>
            <a:endParaRPr lang="en-US" sz="1200" dirty="0">
              <a:solidFill>
                <a:schemeClr val="tx2"/>
              </a:solidFill>
              <a:latin typeface="+mn-lt"/>
              <a:cs typeface="+mn-cs"/>
            </a:endParaRPr>
          </a:p>
        </p:txBody>
      </p:sp>
      <p:sp>
        <p:nvSpPr>
          <p:cNvPr id="11" name="TextBox 10">
            <a:extLst>
              <a:ext uri="{FF2B5EF4-FFF2-40B4-BE49-F238E27FC236}">
                <a16:creationId xmlns:a16="http://schemas.microsoft.com/office/drawing/2014/main" id="{0656F4C0-EE11-59DF-C6BC-A2BB8338A5CC}"/>
              </a:ext>
            </a:extLst>
          </p:cNvPr>
          <p:cNvSpPr txBox="1"/>
          <p:nvPr/>
        </p:nvSpPr>
        <p:spPr>
          <a:xfrm>
            <a:off x="1676400" y="3962400"/>
            <a:ext cx="2133600" cy="2763838"/>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The Hon Alfred </a:t>
            </a:r>
            <a:r>
              <a:rPr lang="en-US" sz="1200" dirty="0" err="1">
                <a:latin typeface="+mn-lt"/>
                <a:cs typeface="+mn-cs"/>
              </a:rPr>
              <a:t>Deakin</a:t>
            </a:r>
            <a:r>
              <a:rPr lang="en-US" sz="1200" dirty="0">
                <a:latin typeface="+mn-lt"/>
                <a:cs typeface="+mn-cs"/>
              </a:rPr>
              <a:t> (1856–1919). He was Prime Minister of Australia three times, for a brief period in 1903 and then from July 1905 to November 1908 and from June 1909 to April 1910. He was the most influential political supporter of the establishment of the Arbitration Court.</a:t>
            </a:r>
            <a:endParaRPr lang="en-US" sz="1200" dirty="0">
              <a:solidFill>
                <a:schemeClr val="tx2"/>
              </a:solidFill>
              <a:latin typeface="+mn-lt"/>
              <a:cs typeface="+mn-cs"/>
            </a:endParaRPr>
          </a:p>
        </p:txBody>
      </p:sp>
      <p:sp>
        <p:nvSpPr>
          <p:cNvPr id="12" name="TextBox 11">
            <a:extLst>
              <a:ext uri="{FF2B5EF4-FFF2-40B4-BE49-F238E27FC236}">
                <a16:creationId xmlns:a16="http://schemas.microsoft.com/office/drawing/2014/main" id="{C2EC3629-0A20-6CDD-45B4-D5801B443A65}"/>
              </a:ext>
            </a:extLst>
          </p:cNvPr>
          <p:cNvSpPr txBox="1"/>
          <p:nvPr/>
        </p:nvSpPr>
        <p:spPr>
          <a:xfrm>
            <a:off x="6858000" y="4419600"/>
            <a:ext cx="2133600" cy="2209800"/>
          </a:xfrm>
          <a:prstGeom prst="rect">
            <a:avLst/>
          </a:prstGeom>
          <a:solidFill>
            <a:srgbClr val="FDFFA2"/>
          </a:solidFill>
          <a:effectLst>
            <a:outerShdw blurRad="50800" dist="38100" dir="2700000" algn="br">
              <a:srgbClr val="000000">
                <a:alpha val="43000"/>
              </a:srgbClr>
            </a:outerShdw>
          </a:effectLst>
        </p:spPr>
        <p:txBody>
          <a:bodyPr lIns="180000" tIns="180000" rIns="180000" bIns="180000">
            <a:spAutoFit/>
          </a:bodyPr>
          <a:lstStyle/>
          <a:p>
            <a:pPr fontAlgn="auto">
              <a:spcBef>
                <a:spcPts val="0"/>
              </a:spcBef>
              <a:spcAft>
                <a:spcPts val="0"/>
              </a:spcAft>
              <a:defRPr/>
            </a:pPr>
            <a:r>
              <a:rPr lang="en-US" sz="1200" dirty="0">
                <a:latin typeface="+mn-lt"/>
                <a:cs typeface="+mn-cs"/>
              </a:rPr>
              <a:t>Sir George </a:t>
            </a:r>
            <a:r>
              <a:rPr lang="en-US" sz="1200" dirty="0" err="1">
                <a:latin typeface="+mn-lt"/>
                <a:cs typeface="+mn-cs"/>
              </a:rPr>
              <a:t>Houstoun</a:t>
            </a:r>
            <a:r>
              <a:rPr lang="en-US" sz="1200" dirty="0">
                <a:latin typeface="+mn-lt"/>
                <a:cs typeface="+mn-cs"/>
              </a:rPr>
              <a:t> Reid (1845–1918). He was Prime Minister of Australia from 18 August 1904 to 5 July 1905. His position was ‘yes/no’ on the Arbitration Court. The Act establishing the Court passed while he was Prime Minister.</a:t>
            </a:r>
            <a:endParaRPr lang="en-US" sz="1200" dirty="0">
              <a:solidFill>
                <a:schemeClr val="tx2"/>
              </a:solidFill>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0B628D3A-217C-5B13-1F06-D67542705123}"/>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Waltzing Matilda and the great strikes</a:t>
            </a:r>
          </a:p>
        </p:txBody>
      </p:sp>
      <p:sp>
        <p:nvSpPr>
          <p:cNvPr id="22531" name="TextBox 12">
            <a:extLst>
              <a:ext uri="{FF2B5EF4-FFF2-40B4-BE49-F238E27FC236}">
                <a16:creationId xmlns:a16="http://schemas.microsoft.com/office/drawing/2014/main" id="{01BB7CFB-4467-B035-B9D9-C521803EEEF6}"/>
              </a:ext>
            </a:extLst>
          </p:cNvPr>
          <p:cNvSpPr txBox="1">
            <a:spLocks noChangeArrowheads="1"/>
          </p:cNvSpPr>
          <p:nvPr/>
        </p:nvSpPr>
        <p:spPr bwMode="auto">
          <a:xfrm>
            <a:off x="685800" y="1676400"/>
            <a:ext cx="77724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a:latin typeface="Georgia" panose="02040502050405020303" pitchFamily="18" charset="0"/>
              </a:rPr>
              <a:t>1788 	  Colony of New South Wales begins. Regulations on the work of	  convicts.</a:t>
            </a:r>
          </a:p>
          <a:p>
            <a:pPr eaLnBrk="1" hangingPunct="1">
              <a:spcAft>
                <a:spcPts val="600"/>
              </a:spcAft>
            </a:pPr>
            <a:r>
              <a:rPr lang="en-US" altLang="en-US">
                <a:latin typeface="Georgia" panose="02040502050405020303" pitchFamily="18" charset="0"/>
              </a:rPr>
              <a:t>1828 	  </a:t>
            </a:r>
            <a:r>
              <a:rPr lang="en-US" altLang="en-US" i="1">
                <a:latin typeface="Georgia" panose="02040502050405020303" pitchFamily="18" charset="0"/>
              </a:rPr>
              <a:t>Masters and Servants Act 1828—</a:t>
            </a:r>
            <a:r>
              <a:rPr lang="en-US" altLang="en-US">
                <a:latin typeface="Georgia" panose="02040502050405020303" pitchFamily="18" charset="0"/>
              </a:rPr>
              <a:t>master–servant relationship</a:t>
            </a:r>
            <a:r>
              <a:rPr lang="en-US" altLang="en-US" i="1">
                <a:latin typeface="Georgia" panose="02040502050405020303" pitchFamily="18" charset="0"/>
              </a:rPr>
              <a:t>.</a:t>
            </a:r>
          </a:p>
          <a:p>
            <a:pPr eaLnBrk="1" hangingPunct="1">
              <a:spcAft>
                <a:spcPts val="600"/>
              </a:spcAft>
            </a:pPr>
            <a:r>
              <a:rPr lang="en-US" altLang="en-US">
                <a:latin typeface="Georgia" panose="02040502050405020303" pitchFamily="18" charset="0"/>
              </a:rPr>
              <a:t>1855-60	  Democratic self-government in New South Wales, Victoria, 	 	  South Australia, Queensland and Tasmania. Western Australia 	  remains under Colonial Office rule.</a:t>
            </a:r>
          </a:p>
          <a:p>
            <a:pPr eaLnBrk="1" hangingPunct="1">
              <a:spcAft>
                <a:spcPts val="600"/>
              </a:spcAft>
            </a:pPr>
            <a:r>
              <a:rPr lang="en-US" altLang="en-US">
                <a:latin typeface="Georgia" panose="02040502050405020303" pitchFamily="18" charset="0"/>
              </a:rPr>
              <a:t>1873 	  Victorian </a:t>
            </a:r>
            <a:r>
              <a:rPr lang="en-US" altLang="en-US" i="1">
                <a:latin typeface="Georgia" panose="02040502050405020303" pitchFamily="18" charset="0"/>
              </a:rPr>
              <a:t>Shops and Factories Act 1873 </a:t>
            </a:r>
            <a:r>
              <a:rPr lang="en-US" altLang="en-US">
                <a:latin typeface="Georgia" panose="02040502050405020303" pitchFamily="18" charset="0"/>
              </a:rPr>
              <a:t>regulates safety, etc. in 	  factories.</a:t>
            </a:r>
          </a:p>
          <a:p>
            <a:pPr eaLnBrk="1" hangingPunct="1">
              <a:spcAft>
                <a:spcPts val="600"/>
              </a:spcAft>
            </a:pPr>
            <a:r>
              <a:rPr lang="en-US" altLang="en-US">
                <a:latin typeface="Georgia" panose="02040502050405020303" pitchFamily="18" charset="0"/>
              </a:rPr>
              <a:t>1881 	  New South Wales </a:t>
            </a:r>
            <a:r>
              <a:rPr lang="en-US" altLang="en-US" i="1">
                <a:latin typeface="Georgia" panose="02040502050405020303" pitchFamily="18" charset="0"/>
              </a:rPr>
              <a:t>Trade Union Act 1881</a:t>
            </a:r>
            <a:r>
              <a:rPr lang="en-US" altLang="en-US">
                <a:latin typeface="Georgia" panose="02040502050405020303" pitchFamily="18" charset="0"/>
              </a:rPr>
              <a:t> recognises trade 	  	  unions, other states follow. Trade union members can still be 	  	  convicted of criminal conspiracy, and are in the 1891 shearers’ 	  strike.</a:t>
            </a:r>
          </a:p>
          <a:p>
            <a:pPr eaLnBrk="1" hangingPunct="1">
              <a:spcAft>
                <a:spcPts val="600"/>
              </a:spcAft>
            </a:pPr>
            <a:r>
              <a:rPr lang="en-US" altLang="en-US">
                <a:latin typeface="Georgia" panose="02040502050405020303" pitchFamily="18" charset="0"/>
              </a:rPr>
              <a:t>1890s 	  The great strikes—1890 maritime strike, 1891 shearers’ strike, 	  	  1894 shearers’ strike, 1892 Broken Hill strike. Trade unions 	  	  defeated. The memory of the bitter disputes would haunt the 	  	  colonies, and be remembered in ‘Waltzing Matilda’.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E5336CAC-3232-6B6C-3B6C-F9F6FD1466F6}"/>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Waltzing Matilda and the great strikes</a:t>
            </a:r>
          </a:p>
        </p:txBody>
      </p:sp>
      <p:sp>
        <p:nvSpPr>
          <p:cNvPr id="13" name="TextBox 12">
            <a:extLst>
              <a:ext uri="{FF2B5EF4-FFF2-40B4-BE49-F238E27FC236}">
                <a16:creationId xmlns:a16="http://schemas.microsoft.com/office/drawing/2014/main" id="{6E9790FE-8632-2EF9-45DC-B01238B47D49}"/>
              </a:ext>
            </a:extLst>
          </p:cNvPr>
          <p:cNvSpPr txBox="1"/>
          <p:nvPr/>
        </p:nvSpPr>
        <p:spPr>
          <a:xfrm>
            <a:off x="685800" y="1676400"/>
            <a:ext cx="7772400" cy="5216525"/>
          </a:xfrm>
          <a:prstGeom prst="rect">
            <a:avLst/>
          </a:prstGeom>
          <a:noFill/>
        </p:spPr>
        <p:txBody>
          <a:bodyPr>
            <a:spAutoFit/>
          </a:bodyPr>
          <a:lstStyle/>
          <a:p>
            <a:pPr fontAlgn="auto">
              <a:spcBef>
                <a:spcPts val="0"/>
              </a:spcBef>
              <a:spcAft>
                <a:spcPts val="600"/>
              </a:spcAft>
              <a:defRPr/>
            </a:pPr>
            <a:r>
              <a:rPr lang="en-US" dirty="0">
                <a:latin typeface="+mn-lt"/>
                <a:cs typeface="+mn-cs"/>
              </a:rPr>
              <a:t>1890 	Charles Kingston introduces compulsory Conciliation and 	  	Arbitration Bill—the later model for Australia.</a:t>
            </a:r>
          </a:p>
          <a:p>
            <a:pPr fontAlgn="auto">
              <a:spcBef>
                <a:spcPts val="0"/>
              </a:spcBef>
              <a:spcAft>
                <a:spcPts val="600"/>
              </a:spcAft>
              <a:defRPr/>
            </a:pPr>
            <a:r>
              <a:rPr lang="en-US" dirty="0">
                <a:latin typeface="+mn-lt"/>
                <a:cs typeface="+mn-cs"/>
              </a:rPr>
              <a:t>1891 	New South Wales Royal Commission on Strikes—strikes ‘the 	  	great social problem of the age’. Henry Lawson writes ‘Freedom 	on the Wallaby’.</a:t>
            </a:r>
          </a:p>
          <a:p>
            <a:pPr fontAlgn="auto">
              <a:spcBef>
                <a:spcPts val="0"/>
              </a:spcBef>
              <a:spcAft>
                <a:spcPts val="600"/>
              </a:spcAft>
              <a:defRPr/>
            </a:pPr>
            <a:r>
              <a:rPr lang="en-US" dirty="0">
                <a:latin typeface="+mn-lt"/>
                <a:cs typeface="+mn-cs"/>
              </a:rPr>
              <a:t>1892 	New South Wales Parliament establishes a system of ‘voluntary</a:t>
            </a:r>
          </a:p>
          <a:p>
            <a:pPr fontAlgn="auto">
              <a:spcBef>
                <a:spcPts val="0"/>
              </a:spcBef>
              <a:spcAft>
                <a:spcPts val="600"/>
              </a:spcAft>
              <a:defRPr/>
            </a:pPr>
            <a:r>
              <a:rPr lang="en-US" dirty="0">
                <a:latin typeface="+mn-lt"/>
                <a:cs typeface="+mn-cs"/>
              </a:rPr>
              <a:t>	conciliation and arbitration’ with the </a:t>
            </a:r>
            <a:r>
              <a:rPr lang="en-US" i="1" dirty="0">
                <a:latin typeface="+mn-lt"/>
                <a:cs typeface="+mn-cs"/>
              </a:rPr>
              <a:t>Trade Disputes 	 	  	Conciliation and Arbitration Act 1892—defunct in 1894.</a:t>
            </a:r>
          </a:p>
          <a:p>
            <a:pPr fontAlgn="auto">
              <a:spcBef>
                <a:spcPts val="0"/>
              </a:spcBef>
              <a:spcAft>
                <a:spcPts val="600"/>
              </a:spcAft>
              <a:defRPr/>
            </a:pPr>
            <a:r>
              <a:rPr lang="en-US" dirty="0">
                <a:latin typeface="+mn-lt"/>
                <a:cs typeface="+mn-cs"/>
              </a:rPr>
              <a:t>1895 	‘Waltzing Matilda’ written by Banjo Paterson.</a:t>
            </a:r>
          </a:p>
          <a:p>
            <a:pPr fontAlgn="auto">
              <a:spcBef>
                <a:spcPts val="0"/>
              </a:spcBef>
              <a:spcAft>
                <a:spcPts val="600"/>
              </a:spcAft>
              <a:defRPr/>
            </a:pPr>
            <a:r>
              <a:rPr lang="en-US" dirty="0">
                <a:latin typeface="+mn-lt"/>
                <a:cs typeface="+mn-cs"/>
              </a:rPr>
              <a:t>1895 	George Reid’s New South Wales compulsory conciliation Bill 	defeated.</a:t>
            </a:r>
          </a:p>
          <a:p>
            <a:pPr fontAlgn="auto">
              <a:spcBef>
                <a:spcPts val="0"/>
              </a:spcBef>
              <a:spcAft>
                <a:spcPts val="600"/>
              </a:spcAft>
              <a:defRPr/>
            </a:pPr>
            <a:r>
              <a:rPr lang="en-US" dirty="0">
                <a:latin typeface="+mn-lt"/>
                <a:cs typeface="+mn-cs"/>
              </a:rPr>
              <a:t>1896 	Arbitrated awards and minimum wages begin in Victoria.</a:t>
            </a:r>
          </a:p>
          <a:p>
            <a:pPr marL="342900" indent="-342900" fontAlgn="auto">
              <a:spcBef>
                <a:spcPts val="0"/>
              </a:spcBef>
              <a:spcAft>
                <a:spcPts val="600"/>
              </a:spcAft>
              <a:buFontTx/>
              <a:buAutoNum type="arabicPlain" startAt="1898"/>
              <a:defRPr/>
            </a:pPr>
            <a:r>
              <a:rPr lang="en-US" dirty="0">
                <a:latin typeface="+mn-lt"/>
                <a:cs typeface="+mn-cs"/>
              </a:rPr>
              <a:t> 	The Constitutional Convention resolves to include a conciliation </a:t>
            </a:r>
            <a:br>
              <a:rPr lang="en-US" dirty="0">
                <a:latin typeface="+mn-lt"/>
                <a:cs typeface="+mn-cs"/>
              </a:rPr>
            </a:br>
            <a:r>
              <a:rPr lang="en-US" dirty="0">
                <a:latin typeface="+mn-lt"/>
                <a:cs typeface="+mn-cs"/>
              </a:rPr>
              <a:t>	and arbitration power in the proposed Australian Constitution.</a:t>
            </a:r>
          </a:p>
          <a:p>
            <a:pPr marL="342900" indent="-342900" fontAlgn="auto">
              <a:spcBef>
                <a:spcPts val="0"/>
              </a:spcBef>
              <a:spcAft>
                <a:spcPts val="600"/>
              </a:spcAft>
              <a:defRPr/>
            </a:pPr>
            <a:r>
              <a:rPr lang="en-US" dirty="0">
                <a:latin typeface="+mn-lt"/>
                <a:cs typeface="+mn-cs"/>
              </a:rPr>
              <a:t>1901 	New South Wales compulsory </a:t>
            </a:r>
            <a:r>
              <a:rPr lang="en-US" i="1" dirty="0">
                <a:latin typeface="+mn-lt"/>
                <a:cs typeface="+mn-cs"/>
              </a:rPr>
              <a:t>Industrial Arbitration Act 1901.</a:t>
            </a:r>
          </a:p>
          <a:p>
            <a:pPr marL="342900" indent="-342900" fontAlgn="auto">
              <a:spcBef>
                <a:spcPts val="0"/>
              </a:spcBef>
              <a:spcAft>
                <a:spcPts val="600"/>
              </a:spcAft>
              <a:buFontTx/>
              <a:buAutoNum type="arabicPlain" startAt="1898"/>
              <a:defRPr/>
            </a:pPr>
            <a:endParaRPr lang="en-US" dirty="0">
              <a:solidFill>
                <a:srgbClr val="000000"/>
              </a:solidFill>
              <a:latin typeface="+mn-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E2F843D8-2AB3-6973-6A81-38C2AC0C1D3E}"/>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Waltzing Matilda and the great strikes</a:t>
            </a:r>
          </a:p>
        </p:txBody>
      </p:sp>
      <p:sp>
        <p:nvSpPr>
          <p:cNvPr id="13" name="TextBox 12">
            <a:extLst>
              <a:ext uri="{FF2B5EF4-FFF2-40B4-BE49-F238E27FC236}">
                <a16:creationId xmlns:a16="http://schemas.microsoft.com/office/drawing/2014/main" id="{2FCB0456-99E6-2019-5BC9-98492A7C6A49}"/>
              </a:ext>
            </a:extLst>
          </p:cNvPr>
          <p:cNvSpPr txBox="1"/>
          <p:nvPr/>
        </p:nvSpPr>
        <p:spPr>
          <a:xfrm>
            <a:off x="685800" y="1676400"/>
            <a:ext cx="7847013" cy="4832350"/>
          </a:xfrm>
          <a:prstGeom prst="rect">
            <a:avLst/>
          </a:prstGeom>
          <a:noFill/>
        </p:spPr>
        <p:txBody>
          <a:bodyPr>
            <a:spAutoFit/>
          </a:bodyPr>
          <a:lstStyle/>
          <a:p>
            <a:pPr fontAlgn="auto">
              <a:spcBef>
                <a:spcPts val="0"/>
              </a:spcBef>
              <a:spcAft>
                <a:spcPts val="600"/>
              </a:spcAft>
              <a:defRPr/>
            </a:pPr>
            <a:r>
              <a:rPr lang="en-US" dirty="0">
                <a:latin typeface="+mn-lt"/>
                <a:cs typeface="+mn-cs"/>
              </a:rPr>
              <a:t>1901 	Australian Constitution gives the Australian Parliament the power 	to legislate on conciliation and arbitration (s.51(35) of the </a:t>
            </a:r>
            <a:br>
              <a:rPr lang="en-US" dirty="0">
                <a:latin typeface="+mn-lt"/>
                <a:cs typeface="+mn-cs"/>
              </a:rPr>
            </a:br>
            <a:r>
              <a:rPr lang="en-US" dirty="0">
                <a:latin typeface="+mn-lt"/>
                <a:cs typeface="+mn-cs"/>
              </a:rPr>
              <a:t>	Constitution).</a:t>
            </a:r>
          </a:p>
          <a:p>
            <a:pPr fontAlgn="auto">
              <a:spcBef>
                <a:spcPts val="0"/>
              </a:spcBef>
              <a:spcAft>
                <a:spcPts val="600"/>
              </a:spcAft>
              <a:defRPr/>
            </a:pPr>
            <a:r>
              <a:rPr lang="en-US" dirty="0">
                <a:latin typeface="+mn-lt"/>
                <a:cs typeface="+mn-cs"/>
              </a:rPr>
              <a:t>1901 	First federal election—compulsory arbitration generally supported </a:t>
            </a:r>
            <a:br>
              <a:rPr lang="en-US" dirty="0">
                <a:latin typeface="+mn-lt"/>
                <a:cs typeface="+mn-cs"/>
              </a:rPr>
            </a:br>
            <a:r>
              <a:rPr lang="en-US" dirty="0">
                <a:latin typeface="+mn-lt"/>
                <a:cs typeface="+mn-cs"/>
              </a:rPr>
              <a:t>	by most political groups and candidates.</a:t>
            </a:r>
          </a:p>
          <a:p>
            <a:pPr fontAlgn="auto">
              <a:spcBef>
                <a:spcPts val="0"/>
              </a:spcBef>
              <a:spcAft>
                <a:spcPts val="600"/>
              </a:spcAft>
              <a:defRPr/>
            </a:pPr>
            <a:r>
              <a:rPr lang="en-US" dirty="0">
                <a:latin typeface="+mn-lt"/>
                <a:cs typeface="+mn-cs"/>
              </a:rPr>
              <a:t>1902 	26 March 1902 Prime Minister Edmund Barton decides not to </a:t>
            </a:r>
            <a:br>
              <a:rPr lang="en-US" dirty="0">
                <a:latin typeface="+mn-lt"/>
                <a:cs typeface="+mn-cs"/>
              </a:rPr>
            </a:br>
            <a:r>
              <a:rPr lang="en-US" dirty="0">
                <a:latin typeface="+mn-lt"/>
                <a:cs typeface="+mn-cs"/>
              </a:rPr>
              <a:t>	introduce the Conciliation and Arbitration Bill due to lack of </a:t>
            </a:r>
            <a:br>
              <a:rPr lang="en-US" dirty="0">
                <a:latin typeface="+mn-lt"/>
                <a:cs typeface="+mn-cs"/>
              </a:rPr>
            </a:br>
            <a:r>
              <a:rPr lang="en-US" dirty="0">
                <a:latin typeface="+mn-lt"/>
                <a:cs typeface="+mn-cs"/>
              </a:rPr>
              <a:t>	parliamentary time.</a:t>
            </a:r>
          </a:p>
          <a:p>
            <a:pPr marL="342900" indent="-342900" fontAlgn="auto">
              <a:spcBef>
                <a:spcPts val="0"/>
              </a:spcBef>
              <a:spcAft>
                <a:spcPts val="600"/>
              </a:spcAft>
              <a:buFontTx/>
              <a:buAutoNum type="arabicPlain" startAt="1903"/>
              <a:defRPr/>
            </a:pPr>
            <a:r>
              <a:rPr lang="en-US" dirty="0">
                <a:latin typeface="+mn-lt"/>
                <a:cs typeface="+mn-cs"/>
              </a:rPr>
              <a:t> 	7 July 1903 Charles Kingston obtains leave to introduce the </a:t>
            </a:r>
            <a:br>
              <a:rPr lang="en-US" dirty="0">
                <a:latin typeface="+mn-lt"/>
                <a:cs typeface="+mn-cs"/>
              </a:rPr>
            </a:br>
            <a:r>
              <a:rPr lang="en-US" dirty="0">
                <a:latin typeface="+mn-lt"/>
                <a:cs typeface="+mn-cs"/>
              </a:rPr>
              <a:t>	Conciliation and Arbitration Bill into Parliament. The Bill is not </a:t>
            </a:r>
            <a:br>
              <a:rPr lang="en-US" dirty="0">
                <a:latin typeface="+mn-lt"/>
                <a:cs typeface="+mn-cs"/>
              </a:rPr>
            </a:br>
            <a:r>
              <a:rPr lang="en-US" dirty="0">
                <a:latin typeface="+mn-lt"/>
                <a:cs typeface="+mn-cs"/>
              </a:rPr>
              <a:t>	introduced but is printed in </a:t>
            </a:r>
            <a:r>
              <a:rPr lang="en-US" i="1" dirty="0">
                <a:latin typeface="+mn-lt"/>
                <a:cs typeface="+mn-cs"/>
              </a:rPr>
              <a:t>The Age newspaper.</a:t>
            </a:r>
          </a:p>
          <a:p>
            <a:pPr fontAlgn="auto">
              <a:spcBef>
                <a:spcPts val="0"/>
              </a:spcBef>
              <a:spcAft>
                <a:spcPts val="600"/>
              </a:spcAft>
              <a:defRPr/>
            </a:pPr>
            <a:r>
              <a:rPr lang="en-US" dirty="0">
                <a:latin typeface="+mn-lt"/>
                <a:cs typeface="+mn-cs"/>
              </a:rPr>
              <a:t>1903 	28 July 1903 Alfred </a:t>
            </a:r>
            <a:r>
              <a:rPr lang="en-US" dirty="0" err="1">
                <a:latin typeface="+mn-lt"/>
                <a:cs typeface="+mn-cs"/>
              </a:rPr>
              <a:t>Deakin</a:t>
            </a:r>
            <a:r>
              <a:rPr lang="en-US" dirty="0">
                <a:latin typeface="+mn-lt"/>
                <a:cs typeface="+mn-cs"/>
              </a:rPr>
              <a:t>, Attorney-General, introduces the</a:t>
            </a:r>
            <a:br>
              <a:rPr lang="en-US" dirty="0">
                <a:latin typeface="+mn-lt"/>
                <a:cs typeface="+mn-cs"/>
              </a:rPr>
            </a:br>
            <a:r>
              <a:rPr lang="en-US" dirty="0">
                <a:latin typeface="+mn-lt"/>
                <a:cs typeface="+mn-cs"/>
              </a:rPr>
              <a:t>	Conciliation and Arbitration Bill into the Australian Parliament </a:t>
            </a:r>
            <a:br>
              <a:rPr lang="en-US" dirty="0">
                <a:latin typeface="+mn-lt"/>
                <a:cs typeface="+mn-cs"/>
              </a:rPr>
            </a:br>
            <a:r>
              <a:rPr lang="en-US" dirty="0">
                <a:latin typeface="+mn-lt"/>
                <a:cs typeface="+mn-cs"/>
              </a:rPr>
              <a:t>	for the first time. The Bill is withdrawn by the government on 8 </a:t>
            </a:r>
            <a:br>
              <a:rPr lang="en-US" dirty="0">
                <a:latin typeface="+mn-lt"/>
                <a:cs typeface="+mn-cs"/>
              </a:rPr>
            </a:br>
            <a:r>
              <a:rPr lang="en-US" dirty="0">
                <a:latin typeface="+mn-lt"/>
                <a:cs typeface="+mn-cs"/>
              </a:rPr>
              <a:t>	September after the Labor Party amends it to cover state railway </a:t>
            </a:r>
            <a:br>
              <a:rPr lang="en-US" dirty="0">
                <a:latin typeface="+mn-lt"/>
                <a:cs typeface="+mn-cs"/>
              </a:rPr>
            </a:br>
            <a:r>
              <a:rPr lang="en-US" dirty="0">
                <a:latin typeface="+mn-lt"/>
                <a:cs typeface="+mn-cs"/>
              </a:rPr>
              <a:t>	employees.</a:t>
            </a:r>
            <a:endParaRPr lang="en-US" dirty="0">
              <a:solidFill>
                <a:srgbClr val="000000"/>
              </a:solidFill>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92BA722B-566C-2A18-8B32-BB5B9E7884B5}"/>
              </a:ext>
            </a:extLst>
          </p:cNvPr>
          <p:cNvSpPr>
            <a:spLocks noGrp="1"/>
          </p:cNvSpPr>
          <p:nvPr>
            <p:ph type="title"/>
          </p:nvPr>
        </p:nvSpPr>
        <p:spPr bwMode="auto">
          <a:xfrm>
            <a:off x="0" y="549275"/>
            <a:ext cx="9144000" cy="576263"/>
          </a:xfrm>
        </p:spPr>
        <p:txBody>
          <a:bodyPr wrap="square" numCol="1" anchorCtr="0" compatLnSpc="1">
            <a:prstTxWarp prst="textNoShape">
              <a:avLst/>
            </a:prstTxWarp>
          </a:bodyPr>
          <a:lstStyle/>
          <a:p>
            <a:pPr eaLnBrk="1" hangingPunct="1"/>
            <a:r>
              <a:rPr lang="en-AU" altLang="en-US"/>
              <a:t>Waltzing Matilda and the great strikes</a:t>
            </a:r>
          </a:p>
        </p:txBody>
      </p:sp>
      <p:sp>
        <p:nvSpPr>
          <p:cNvPr id="25603" name="TextBox 12">
            <a:extLst>
              <a:ext uri="{FF2B5EF4-FFF2-40B4-BE49-F238E27FC236}">
                <a16:creationId xmlns:a16="http://schemas.microsoft.com/office/drawing/2014/main" id="{9CD1CBCB-079D-B75C-DCA6-BB18034C8DE9}"/>
              </a:ext>
            </a:extLst>
          </p:cNvPr>
          <p:cNvSpPr txBox="1">
            <a:spLocks noChangeArrowheads="1"/>
          </p:cNvSpPr>
          <p:nvPr/>
        </p:nvSpPr>
        <p:spPr bwMode="auto">
          <a:xfrm>
            <a:off x="685800" y="1676400"/>
            <a:ext cx="7772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a:latin typeface="Georgia" panose="02040502050405020303" pitchFamily="18" charset="0"/>
              </a:rPr>
              <a:t>1903 	  Second federal election—compulsory arbitration generally </a:t>
            </a:r>
            <a:br>
              <a:rPr lang="en-US" altLang="en-US">
                <a:latin typeface="Georgia" panose="02040502050405020303" pitchFamily="18" charset="0"/>
              </a:rPr>
            </a:br>
            <a:r>
              <a:rPr lang="en-US" altLang="en-US">
                <a:latin typeface="Georgia" panose="02040502050405020303" pitchFamily="18" charset="0"/>
              </a:rPr>
              <a:t>	  supported by most political groups and candidates.</a:t>
            </a:r>
          </a:p>
          <a:p>
            <a:pPr eaLnBrk="1" hangingPunct="1">
              <a:spcAft>
                <a:spcPts val="600"/>
              </a:spcAft>
            </a:pPr>
            <a:r>
              <a:rPr lang="en-US" altLang="en-US">
                <a:latin typeface="Georgia" panose="02040502050405020303" pitchFamily="18" charset="0"/>
              </a:rPr>
              <a:t>1904 	  22 March 1904 Prime Minister Alfred Deakin introduces the </a:t>
            </a:r>
            <a:br>
              <a:rPr lang="en-US" altLang="en-US">
                <a:latin typeface="Georgia" panose="02040502050405020303" pitchFamily="18" charset="0"/>
              </a:rPr>
            </a:br>
            <a:r>
              <a:rPr lang="en-US" altLang="en-US">
                <a:latin typeface="Georgia" panose="02040502050405020303" pitchFamily="18" charset="0"/>
              </a:rPr>
              <a:t>	  second Conciliation and Arbitration Bill.</a:t>
            </a:r>
          </a:p>
          <a:p>
            <a:pPr eaLnBrk="1" hangingPunct="1">
              <a:spcAft>
                <a:spcPts val="600"/>
              </a:spcAft>
            </a:pPr>
            <a:r>
              <a:rPr lang="en-US" altLang="en-US">
                <a:latin typeface="Georgia" panose="02040502050405020303" pitchFamily="18" charset="0"/>
              </a:rPr>
              <a:t>1904 	  The Conciliation and Arbitration Bill is approved by the </a:t>
            </a:r>
            <a:br>
              <a:rPr lang="en-US" altLang="en-US">
                <a:latin typeface="Georgia" panose="02040502050405020303" pitchFamily="18" charset="0"/>
              </a:rPr>
            </a:br>
            <a:r>
              <a:rPr lang="en-US" altLang="en-US">
                <a:latin typeface="Georgia" panose="02040502050405020303" pitchFamily="18" charset="0"/>
              </a:rPr>
              <a:t>	  Australian Parliament on 9 December 1904 during the George </a:t>
            </a:r>
            <a:br>
              <a:rPr lang="en-US" altLang="en-US">
                <a:latin typeface="Georgia" panose="02040502050405020303" pitchFamily="18" charset="0"/>
              </a:rPr>
            </a:br>
            <a:r>
              <a:rPr lang="en-US" altLang="en-US">
                <a:latin typeface="Georgia" panose="02040502050405020303" pitchFamily="18" charset="0"/>
              </a:rPr>
              <a:t>	  Reid/Allan McLean Government. The Bill is proclaimed and </a:t>
            </a:r>
            <a:br>
              <a:rPr lang="en-US" altLang="en-US">
                <a:latin typeface="Georgia" panose="02040502050405020303" pitchFamily="18" charset="0"/>
              </a:rPr>
            </a:br>
            <a:r>
              <a:rPr lang="en-US" altLang="en-US">
                <a:latin typeface="Georgia" panose="02040502050405020303" pitchFamily="18" charset="0"/>
              </a:rPr>
              <a:t>	  becomes law on 15 December 1904.</a:t>
            </a:r>
          </a:p>
          <a:p>
            <a:pPr eaLnBrk="1" hangingPunct="1">
              <a:spcAft>
                <a:spcPts val="600"/>
              </a:spcAft>
            </a:pPr>
            <a:r>
              <a:rPr lang="en-US" altLang="en-US">
                <a:latin typeface="Georgia" panose="02040502050405020303" pitchFamily="18" charset="0"/>
              </a:rPr>
              <a:t>1905 	  10 February 1905 Richard O’Connor appointed first president of </a:t>
            </a:r>
            <a:br>
              <a:rPr lang="en-US" altLang="en-US">
                <a:latin typeface="Georgia" panose="02040502050405020303" pitchFamily="18" charset="0"/>
              </a:rPr>
            </a:br>
            <a:r>
              <a:rPr lang="en-US" altLang="en-US">
                <a:latin typeface="Georgia" panose="02040502050405020303" pitchFamily="18" charset="0"/>
              </a:rPr>
              <a:t>	  the Commonwealth Court of Conciliation and Arbitration.</a:t>
            </a:r>
          </a:p>
          <a:p>
            <a:pPr eaLnBrk="1" hangingPunct="1">
              <a:spcAft>
                <a:spcPts val="600"/>
              </a:spcAft>
            </a:pPr>
            <a:r>
              <a:rPr lang="en-US" altLang="en-US">
                <a:latin typeface="Georgia" panose="02040502050405020303" pitchFamily="18" charset="0"/>
              </a:rPr>
              <a:t>1906-07	  The Court makes its first two awards. They cover the industries </a:t>
            </a:r>
            <a:br>
              <a:rPr lang="en-US" altLang="en-US">
                <a:latin typeface="Georgia" panose="02040502050405020303" pitchFamily="18" charset="0"/>
              </a:rPr>
            </a:br>
            <a:r>
              <a:rPr lang="en-US" altLang="en-US">
                <a:latin typeface="Georgia" panose="02040502050405020303" pitchFamily="18" charset="0"/>
              </a:rPr>
              <a:t>	  of the great strikes—maritime and shearing.</a:t>
            </a:r>
            <a:endParaRPr lang="en-US" altLang="en-US">
              <a:solidFill>
                <a:srgbClr val="000000"/>
              </a:solidFill>
              <a:latin typeface="Georgia" panose="02040502050405020303" pitchFamily="18" charset="0"/>
            </a:endParaRPr>
          </a:p>
        </p:txBody>
      </p:sp>
    </p:spTree>
  </p:cSld>
  <p:clrMapOvr>
    <a:masterClrMapping/>
  </p:clrMapOvr>
</p:sld>
</file>

<file path=ppt/theme/theme1.xml><?xml version="1.0" encoding="utf-8"?>
<a:theme xmlns:a="http://schemas.openxmlformats.org/drawingml/2006/main" name="WaltzingMatild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esources Document" ma:contentTypeID="0x010100E24154AD03135D4C87958BD74C4E26F31F00F90BF96559695446BA28255534C75351" ma:contentTypeVersion="14" ma:contentTypeDescription="" ma:contentTypeScope="" ma:versionID="07502525c4084b092bdfaca833e8fe48">
  <xsd:schema xmlns:xsd="http://www.w3.org/2001/XMLSchema" xmlns:xs="http://www.w3.org/2001/XMLSchema" xmlns:p="http://schemas.microsoft.com/office/2006/metadata/properties" xmlns:ns2="53a98cf3-46d4-4466-8023-bde65c48be9a" xmlns:ns3="cd44215e-42a6-4a4f-905a-200d92c3b38f" xmlns:ns4="3df047bf-bf0f-4985-9e9c-c5a0f9087e82" targetNamespace="http://schemas.microsoft.com/office/2006/metadata/properties" ma:root="true" ma:fieldsID="6293fb4cbb5a8aedbab5589d82974472" ns2:_="" ns3:_="" ns4:_="">
    <xsd:import namespace="53a98cf3-46d4-4466-8023-bde65c48be9a"/>
    <xsd:import namespace="cd44215e-42a6-4a4f-905a-200d92c3b38f"/>
    <xsd:import namespace="3df047bf-bf0f-4985-9e9c-c5a0f9087e82"/>
    <xsd:element name="properties">
      <xsd:complexType>
        <xsd:sequence>
          <xsd:element name="documentManagement">
            <xsd:complexType>
              <xsd:all>
                <xsd:element ref="ns2:CPDCTargetLocations" minOccurs="0"/>
                <xsd:element ref="ns2:g42197faab784ee7b26608eedd7ac8f6" minOccurs="0"/>
                <xsd:element ref="ns3:TaxCatchAll" minOccurs="0"/>
                <xsd:element ref="ns3:TaxCatchAllLabel" minOccurs="0"/>
                <xsd:element ref="ns2:da0712ef59e24bedacda463dfcd14c1d" minOccurs="0"/>
                <xsd:element ref="ns2:CPDCSubject" minOccurs="0"/>
                <xsd:element ref="ns2:CPDCDescription" minOccurs="0"/>
                <xsd:element ref="ns2:CPDCPublishedDate" minOccurs="0"/>
                <xsd:element ref="ns2:CaseHQSourceDocPath" minOccurs="0"/>
                <xsd:element ref="ns2:CaseHQCreatedDate" minOccurs="0"/>
                <xsd:element ref="ns2:CaseHQLastModifiedDate" minOccurs="0"/>
                <xsd:element ref="ns3:CPDCSystemMessage" minOccurs="0"/>
                <xsd:element ref="ns2:CPDCDocumentDate" minOccurs="0"/>
                <xsd:element ref="ns4:MediaServiceMetadata" minOccurs="0"/>
                <xsd:element ref="ns4:MediaServiceFastMetadata" minOccurs="0"/>
                <xsd:element ref="ns4:lcf76f155ced4ddcb4097134ff3c332f" minOccurs="0"/>
                <xsd:element ref="ns4:MediaServiceObjectDetectorVersions" minOccurs="0"/>
                <xsd:element ref="ns4:MediaServiceOCR" minOccurs="0"/>
                <xsd:element ref="ns4:MediaServiceGenerationTime" minOccurs="0"/>
                <xsd:element ref="ns4:MediaServiceEventHashCode" minOccurs="0"/>
                <xsd:element ref="ns4:MediaServiceDateTake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98cf3-46d4-4466-8023-bde65c48be9a" elementFormDefault="qualified">
    <xsd:import namespace="http://schemas.microsoft.com/office/2006/documentManagement/types"/>
    <xsd:import namespace="http://schemas.microsoft.com/office/infopath/2007/PartnerControls"/>
    <xsd:element name="CPDCTargetLocations" ma:index="8" nillable="true" ma:displayName="Target Locations" ma:description="Comma separated list of target locations." ma:internalName="CPDCTargetLocations">
      <xsd:simpleType>
        <xsd:restriction base="dms:Note">
          <xsd:maxLength value="255"/>
        </xsd:restriction>
      </xsd:simpleType>
    </xsd:element>
    <xsd:element name="g42197faab784ee7b26608eedd7ac8f6" ma:index="9" nillable="true" ma:taxonomy="true" ma:internalName="g42197faab784ee7b26608eedd7ac8f6" ma:taxonomyFieldName="CPDCDocumentType" ma:displayName="Document Type" ma:default="" ma:fieldId="{042197fa-ab78-4ee7-b266-08eedd7ac8f6}" ma:sspId="4658db66-41a3-4219-addb-111cf97eed8d" ma:termSetId="65af298c-23f7-4a95-ab35-95827e112dcd" ma:anchorId="00000000-0000-0000-0000-000000000000" ma:open="false" ma:isKeyword="false">
      <xsd:complexType>
        <xsd:sequence>
          <xsd:element ref="pc:Terms" minOccurs="0" maxOccurs="1"/>
        </xsd:sequence>
      </xsd:complexType>
    </xsd:element>
    <xsd:element name="da0712ef59e24bedacda463dfcd14c1d" ma:index="13" nillable="true" ma:taxonomy="true" ma:internalName="da0712ef59e24bedacda463dfcd14c1d" ma:taxonomyFieldName="CPDCPublishingStatus" ma:displayName="Publishing Status" ma:default="27;#Draft|b86426c8-0d59-41ec-aa6c-a33241926b9e" ma:fieldId="{da0712ef-59e2-4bed-acda-463dfcd14c1d}" ma:sspId="4658db66-41a3-4219-addb-111cf97eed8d" ma:termSetId="d9e369d8-2349-4275-854f-8d83c27d65c0" ma:anchorId="00000000-0000-0000-0000-000000000000" ma:open="false" ma:isKeyword="false">
      <xsd:complexType>
        <xsd:sequence>
          <xsd:element ref="pc:Terms" minOccurs="0" maxOccurs="1"/>
        </xsd:sequence>
      </xsd:complexType>
    </xsd:element>
    <xsd:element name="CPDCSubject" ma:index="15" nillable="true" ma:displayName="Document Subject" ma:description="This will also be the Comments field as used in endpoints." ma:internalName="CPDCSubject">
      <xsd:simpleType>
        <xsd:restriction base="dms:Text">
          <xsd:maxLength value="255"/>
        </xsd:restriction>
      </xsd:simpleType>
    </xsd:element>
    <xsd:element name="CPDCDescription" ma:index="16" nillable="true" ma:displayName="Document Description" ma:internalName="CPDCDescription">
      <xsd:simpleType>
        <xsd:restriction base="dms:Note">
          <xsd:maxLength value="255"/>
        </xsd:restriction>
      </xsd:simpleType>
    </xsd:element>
    <xsd:element name="CPDCPublishedDate" ma:index="17" nillable="true" ma:displayName="Published Date" ma:format="DateOnly" ma:internalName="CPDCPublishedDate">
      <xsd:simpleType>
        <xsd:restriction base="dms:DateTime"/>
      </xsd:simpleType>
    </xsd:element>
    <xsd:element name="CaseHQSourceDocPath" ma:index="18" nillable="true" ma:displayName="CaseHQ Source Doc Path" ma:internalName="CaseHQSourceDocPath">
      <xsd:simpleType>
        <xsd:restriction base="dms:Note"/>
      </xsd:simpleType>
    </xsd:element>
    <xsd:element name="CaseHQCreatedDate" ma:index="19" nillable="true" ma:displayName="CaseHQ Created Date" ma:format="DateTime" ma:internalName="CaseHQCreatedDate">
      <xsd:simpleType>
        <xsd:restriction base="dms:DateTime"/>
      </xsd:simpleType>
    </xsd:element>
    <xsd:element name="CaseHQLastModifiedDate" ma:index="20" nillable="true" ma:displayName="CaseHQ Last Modified Date" ma:format="DateTime" ma:internalName="CaseHQLastModifiedDate">
      <xsd:simpleType>
        <xsd:restriction base="dms:DateTime"/>
      </xsd:simpleType>
    </xsd:element>
    <xsd:element name="CPDCDocumentDate" ma:index="22" nillable="true" ma:displayName="Document Date" ma:format="DateOnly" ma:internalName="CPDCDocumen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d44215e-42a6-4a4f-905a-200d92c3b38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0fae390-ee78-46f1-9114-a83269485458}" ma:internalName="TaxCatchAll" ma:showField="CatchAllData" ma:web="cd44215e-42a6-4a4f-905a-200d92c3b38f">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0fae390-ee78-46f1-9114-a83269485458}" ma:internalName="TaxCatchAllLabel" ma:readOnly="true" ma:showField="CatchAllDataLabel" ma:web="cd44215e-42a6-4a4f-905a-200d92c3b38f">
      <xsd:complexType>
        <xsd:complexContent>
          <xsd:extension base="dms:MultiChoiceLookup">
            <xsd:sequence>
              <xsd:element name="Value" type="dms:Lookup" maxOccurs="unbounded" minOccurs="0" nillable="true"/>
            </xsd:sequence>
          </xsd:extension>
        </xsd:complexContent>
      </xsd:complexType>
    </xsd:element>
    <xsd:element name="CPDCSystemMessage" ma:index="21" nillable="true" ma:displayName="System Message" ma:internalName="CPDCSystemMessag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f047bf-bf0f-4985-9e9c-c5a0f9087e82"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658db66-41a3-4219-addb-111cf97eed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PDCDescription xmlns="53a98cf3-46d4-4466-8023-bde65c48be9a" xsi:nil="true"/>
    <CPDCSystemMessage xmlns="cd44215e-42a6-4a4f-905a-200d92c3b38f">No configuration found</CPDCSystemMessage>
    <TaxCatchAll xmlns="cd44215e-42a6-4a4f-905a-200d92c3b38f">
      <Value>347</Value>
      <Value>337</Value>
    </TaxCatchAll>
    <CPDCPublishedDate xmlns="53a98cf3-46d4-4466-8023-bde65c48be9a">2025-12-17T22:03:02+00:00</CPDCPublishedDate>
    <lcf76f155ced4ddcb4097134ff3c332f xmlns="3df047bf-bf0f-4985-9e9c-c5a0f9087e82">
      <Terms xmlns="http://schemas.microsoft.com/office/infopath/2007/PartnerControls"/>
    </lcf76f155ced4ddcb4097134ff3c332f>
    <CPDCTargetLocations xmlns="53a98cf3-46d4-4466-8023-bde65c48be9a" xsi:nil="true"/>
    <CaseHQCreatedDate xmlns="53a98cf3-46d4-4466-8023-bde65c48be9a" xsi:nil="true"/>
    <CaseHQLastModifiedDate xmlns="53a98cf3-46d4-4466-8023-bde65c48be9a" xsi:nil="true"/>
    <da0712ef59e24bedacda463dfcd14c1d xmlns="53a98cf3-46d4-4466-8023-bde65c48be9a">
      <Terms xmlns="http://schemas.microsoft.com/office/infopath/2007/PartnerControls">
        <TermInfo xmlns="http://schemas.microsoft.com/office/infopath/2007/PartnerControls">
          <TermName xmlns="http://schemas.microsoft.com/office/infopath/2007/PartnerControls">Ready for Publishing</TermName>
          <TermId xmlns="http://schemas.microsoft.com/office/infopath/2007/PartnerControls">a509f4e6-f539-4152-8128-8485d03b17b6</TermId>
        </TermInfo>
      </Terms>
    </da0712ef59e24bedacda463dfcd14c1d>
    <CPDCDocumentDate xmlns="53a98cf3-46d4-4466-8023-bde65c48be9a" xsi:nil="true"/>
    <g42197faab784ee7b26608eedd7ac8f6 xmlns="53a98cf3-46d4-4466-8023-bde65c48be9a">
      <Terms xmlns="http://schemas.microsoft.com/office/infopath/2007/PartnerControls">
        <TermInfo xmlns="http://schemas.microsoft.com/office/infopath/2007/PartnerControls">
          <TermName xmlns="http://schemas.microsoft.com/office/infopath/2007/PartnerControls">Resources</TermName>
          <TermId xmlns="http://schemas.microsoft.com/office/infopath/2007/PartnerControls">6985e0d4-b3e8-4770-9164-6bbeaccecd3f</TermId>
        </TermInfo>
      </Terms>
    </g42197faab784ee7b26608eedd7ac8f6>
    <CPDCSubject xmlns="53a98cf3-46d4-4466-8023-bde65c48be9a" xsi:nil="true"/>
    <CaseHQSourceDocPath xmlns="53a98cf3-46d4-4466-8023-bde65c48be9a" xsi:nil="true"/>
  </documentManagement>
</p:properties>
</file>

<file path=customXml/itemProps1.xml><?xml version="1.0" encoding="utf-8"?>
<ds:datastoreItem xmlns:ds="http://schemas.openxmlformats.org/officeDocument/2006/customXml" ds:itemID="{0025D923-417C-44BC-BA7E-B9D3369058EE}"/>
</file>

<file path=customXml/itemProps2.xml><?xml version="1.0" encoding="utf-8"?>
<ds:datastoreItem xmlns:ds="http://schemas.openxmlformats.org/officeDocument/2006/customXml" ds:itemID="{3AD33D2F-F071-46CC-A335-B21F0635B422}"/>
</file>

<file path=customXml/itemProps3.xml><?xml version="1.0" encoding="utf-8"?>
<ds:datastoreItem xmlns:ds="http://schemas.openxmlformats.org/officeDocument/2006/customXml" ds:itemID="{17A5B523-CF8B-4808-B207-C3F2349CD1D2}"/>
</file>

<file path=docProps/app.xml><?xml version="1.0" encoding="utf-8"?>
<Properties xmlns="http://schemas.openxmlformats.org/officeDocument/2006/extended-properties" xmlns:vt="http://schemas.openxmlformats.org/officeDocument/2006/docPropsVTypes">
  <Template>WaltzingMatilda.potx</Template>
  <TotalTime>133</TotalTime>
  <Words>550</Words>
  <Application>Microsoft Office PowerPoint</Application>
  <PresentationFormat>On-screen Show (4:3)</PresentationFormat>
  <Paragraphs>126</Paragraphs>
  <Slides>29</Slides>
  <Notes>12</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WaltzingMatilda</vt:lpstr>
      <vt:lpstr>Custom Design</vt:lpstr>
      <vt:lpstr>1_Custom Design</vt:lpstr>
      <vt:lpstr>PowerPoint Presentation</vt:lpstr>
      <vt:lpstr>‘Waltzing Matilda’ and the great strikes:  The origins of the Commonwealth Court of Conciliation and Arbitration</vt:lpstr>
      <vt:lpstr>Waltzing Matilda and the great strikes</vt:lpstr>
      <vt:lpstr>Waltzing Matilda and the great strikes</vt:lpstr>
      <vt:lpstr>Waltzing Matilda and the great strikes</vt:lpstr>
      <vt:lpstr>Waltzing Matilda and the great strikes</vt:lpstr>
      <vt:lpstr>Waltzing Matilda and the great strikes</vt:lpstr>
      <vt:lpstr>Waltzing Matilda and the great strikes</vt:lpstr>
      <vt:lpstr>Waltzing Matilda and the great strikes</vt:lpstr>
      <vt:lpstr>Establishing an  Australian minimum wage</vt:lpstr>
      <vt:lpstr>Establishing an Australian minimum wage</vt:lpstr>
      <vt:lpstr>Establishing an Australian minimum wage</vt:lpstr>
      <vt:lpstr>Establishing an Australian minimum wage</vt:lpstr>
      <vt:lpstr>Establishing an Australian minimum wage</vt:lpstr>
      <vt:lpstr>Establishing an Australian minimum wage</vt:lpstr>
      <vt:lpstr>Establishing an Australian minimum wage</vt:lpstr>
      <vt:lpstr>Establishing an Australian minimum wage</vt:lpstr>
      <vt:lpstr>The campaigns for  equal pay for women  and Aboriginal stockmen  and minimum wages for adolescents</vt:lpstr>
      <vt:lpstr>The campaigns for equal pay</vt:lpstr>
      <vt:lpstr>The campaigns for equal pay</vt:lpstr>
      <vt:lpstr>The campaigns for equal pay</vt:lpstr>
      <vt:lpstr>The campaigns for equal pay</vt:lpstr>
      <vt:lpstr>The campaigns for equal pay</vt:lpstr>
      <vt:lpstr>Leave  and other entitlements</vt:lpstr>
      <vt:lpstr>Leave and other entitlements</vt:lpstr>
      <vt:lpstr>Leave and other entitlements</vt:lpstr>
      <vt:lpstr>Leave and other entitlements</vt:lpstr>
      <vt:lpstr>Leave and other entitlements</vt:lpstr>
      <vt:lpstr>Leave and other entitlements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History Teachers re Waltzing Matilda and the Sunshine Harvester Factory</dc:title>
  <dc:creator>Fair Work Australia</dc:creator>
  <cp:lastModifiedBy>dean</cp:lastModifiedBy>
  <cp:revision>10</cp:revision>
  <dcterms:created xsi:type="dcterms:W3CDTF">2011-07-07T06:10:29Z</dcterms:created>
  <dcterms:modified xsi:type="dcterms:W3CDTF">2025-12-15T04:42:36Z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0x010100E24154AD03135D4C87958BD74C4E26F31F00F90BF96559695446BA28255534C75351</vt:lpwstr>
  </property>
  <property fmtid="{D5CDD505-2E9C-101B-9397-08002B2CF9AE}" pid="3" name="MediaServiceImageTags">
    <vt:lpwstr/>
  </property>
  <property fmtid="{D5CDD505-2E9C-101B-9397-08002B2CF9AE}" pid="4" name="CPDCDocumentType">
    <vt:lpwstr>347;#Resources|6985e0d4-b3e8-4770-9164-6bbeaccecd3f</vt:lpwstr>
  </property>
  <property fmtid="{D5CDD505-2E9C-101B-9397-08002B2CF9AE}" pid="5" name="CPDCPublishingStatus">
    <vt:lpwstr>337;#Ready for Publishing|a509f4e6-f539-4152-8128-8485d03b17b6</vt:lpwstr>
  </property>
</Properties>
</file>